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2.xml" ContentType="application/vnd.openxmlformats-officedocument.theme+xml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58.jpg" ContentType="image/jpg"/>
  <Override PartName="/ppt/media/image59.jpg" ContentType="image/jpg"/>
  <Override PartName="/ppt/media/image61.jpg" ContentType="image/jpg"/>
  <Override PartName="/ppt/media/image79.jpg" ContentType="image/jpg"/>
  <Override PartName="/ppt/media/image101.jpg" ContentType="image/jpg"/>
  <Override PartName="/ppt/media/image103.jpg" ContentType="image/jpg"/>
  <Override PartName="/ppt/media/image104.jpg" ContentType="image/jpg"/>
  <Override PartName="/ppt/media/image105.jpg" ContentType="image/jpg"/>
  <Override PartName="/ppt/media/image106.jpg" ContentType="image/jpg"/>
  <Override PartName="/ppt/media/image107.jpg" ContentType="image/jpg"/>
  <Override PartName="/ppt/media/image108.jpg" ContentType="image/jpg"/>
  <Override PartName="/ppt/media/image112.jpg" ContentType="image/jpg"/>
  <Override PartName="/ppt/media/image113.jpg" ContentType="image/jpg"/>
  <Override PartName="/ppt/media/image130.jpg" ContentType="image/jpg"/>
  <Override PartName="/ppt/media/image131.jpg" ContentType="image/jpg"/>
  <Override PartName="/ppt/media/image132.jpg" ContentType="image/jpg"/>
  <Override PartName="/ppt/media/image133.jpg" ContentType="image/jpg"/>
  <Override PartName="/ppt/media/image134.jpg" ContentType="image/jpg"/>
  <Override PartName="/ppt/media/image135.jpg" ContentType="image/jpg"/>
  <Override PartName="/ppt/media/image136.jpg" ContentType="image/jpg"/>
  <Override PartName="/ppt/media/image137.jpg" ContentType="image/jpg"/>
  <Override PartName="/ppt/media/image141.jpg" ContentType="image/jpg"/>
  <Override PartName="/ppt/media/image142.jpg" ContentType="image/jpg"/>
  <Override PartName="/ppt/media/image143.jpg" ContentType="image/jpg"/>
  <Override PartName="/ppt/media/image144.jpg" ContentType="image/jpg"/>
  <Override PartName="/ppt/media/image145.jpg" ContentType="image/jpg"/>
  <Override PartName="/ppt/media/image146.jpg" ContentType="image/jpg"/>
  <Override PartName="/ppt/media/image147.jpg" ContentType="image/jpg"/>
  <Override PartName="/ppt/media/image148.jpg" ContentType="image/jpg"/>
  <Override PartName="/ppt/media/image149.jpg" ContentType="image/jpg"/>
  <Override PartName="/ppt/media/image150.jpg" ContentType="image/jpg"/>
  <Override PartName="/ppt/media/image151.jpg" ContentType="image/jpg"/>
  <Override PartName="/ppt/media/image152.jpg" ContentType="image/jpg"/>
  <Override PartName="/ppt/media/image153.jpg" ContentType="image/jpg"/>
  <Override PartName="/ppt/media/image154.jpg" ContentType="image/jpg"/>
  <Override PartName="/ppt/media/image155.jpg" ContentType="image/jpg"/>
  <Override PartName="/ppt/media/image156.jpg" ContentType="image/jpg"/>
  <Override PartName="/ppt/media/image157.jpg" ContentType="image/jpg"/>
  <Override PartName="/ppt/media/image158.jpg" ContentType="image/jpg"/>
  <Override PartName="/ppt/media/image159.jpg" ContentType="image/jpg"/>
  <Override PartName="/ppt/media/image160.jpg" ContentType="image/jpg"/>
  <Override PartName="/ppt/media/image161.jpg" ContentType="image/jpg"/>
  <Override PartName="/ppt/media/image162.jpg" ContentType="image/jpg"/>
  <Override PartName="/ppt/media/image163.jpg" ContentType="image/jpg"/>
  <Override PartName="/ppt/media/image164.jpg" ContentType="image/jpg"/>
  <Override PartName="/ppt/media/image165.jpg" ContentType="image/jpg"/>
  <Override PartName="/ppt/media/image166.jpg" ContentType="image/jpg"/>
  <Override PartName="/ppt/media/image167.jpg" ContentType="image/jpg"/>
  <Override PartName="/ppt/media/image168.jpg" ContentType="image/jpg"/>
  <Override PartName="/ppt/media/image169.jpg" ContentType="image/jpg"/>
  <Override PartName="/ppt/media/image170.jpg" ContentType="image/jpg"/>
  <Override PartName="/ppt/media/image171.jpg" ContentType="image/jpg"/>
  <Override PartName="/ppt/media/image172.jpg" ContentType="image/jpg"/>
  <Override PartName="/ppt/media/image173.jpg" ContentType="image/jpg"/>
  <Override PartName="/ppt/media/image174.jpg" ContentType="image/jpg"/>
  <Override PartName="/ppt/media/image175.jpg" ContentType="image/jpg"/>
  <Override PartName="/ppt/media/image176.jpg" ContentType="image/jpg"/>
  <Override PartName="/ppt/media/image177.jpg" ContentType="image/jpg"/>
  <Override PartName="/ppt/media/image178.jpg" ContentType="image/jpg"/>
  <Override PartName="/ppt/media/image179.jpg" ContentType="image/jpg"/>
  <Override PartName="/ppt/media/image180.jpg" ContentType="image/jpg"/>
  <Override PartName="/ppt/media/image181.jpg" ContentType="image/jpg"/>
  <Override PartName="/ppt/media/image182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86"/>
  </p:handoutMasterIdLst>
  <p:sldIdLst>
    <p:sldId id="386" r:id="rId2"/>
    <p:sldId id="295" r:id="rId3"/>
    <p:sldId id="388" r:id="rId4"/>
    <p:sldId id="387" r:id="rId5"/>
    <p:sldId id="263" r:id="rId6"/>
    <p:sldId id="264" r:id="rId7"/>
    <p:sldId id="296" r:id="rId8"/>
    <p:sldId id="310" r:id="rId9"/>
    <p:sldId id="311" r:id="rId10"/>
    <p:sldId id="312" r:id="rId11"/>
    <p:sldId id="389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50" r:id="rId49"/>
    <p:sldId id="351" r:id="rId50"/>
    <p:sldId id="352" r:id="rId51"/>
    <p:sldId id="353" r:id="rId52"/>
    <p:sldId id="354" r:id="rId53"/>
    <p:sldId id="355" r:id="rId54"/>
    <p:sldId id="356" r:id="rId55"/>
    <p:sldId id="357" r:id="rId56"/>
    <p:sldId id="358" r:id="rId57"/>
    <p:sldId id="359" r:id="rId58"/>
    <p:sldId id="360" r:id="rId59"/>
    <p:sldId id="361" r:id="rId60"/>
    <p:sldId id="362" r:id="rId61"/>
    <p:sldId id="363" r:id="rId62"/>
    <p:sldId id="364" r:id="rId63"/>
    <p:sldId id="365" r:id="rId64"/>
    <p:sldId id="366" r:id="rId65"/>
    <p:sldId id="367" r:id="rId66"/>
    <p:sldId id="368" r:id="rId67"/>
    <p:sldId id="369" r:id="rId68"/>
    <p:sldId id="370" r:id="rId69"/>
    <p:sldId id="371" r:id="rId70"/>
    <p:sldId id="372" r:id="rId71"/>
    <p:sldId id="373" r:id="rId72"/>
    <p:sldId id="374" r:id="rId73"/>
    <p:sldId id="375" r:id="rId74"/>
    <p:sldId id="376" r:id="rId75"/>
    <p:sldId id="377" r:id="rId76"/>
    <p:sldId id="378" r:id="rId77"/>
    <p:sldId id="379" r:id="rId78"/>
    <p:sldId id="380" r:id="rId79"/>
    <p:sldId id="381" r:id="rId80"/>
    <p:sldId id="382" r:id="rId81"/>
    <p:sldId id="383" r:id="rId82"/>
    <p:sldId id="384" r:id="rId83"/>
    <p:sldId id="385" r:id="rId84"/>
    <p:sldId id="257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niam" initials="B" lastIdx="1" clrIdx="0">
    <p:extLst>
      <p:ext uri="{19B8F6BF-5375-455C-9EA6-DF929625EA0E}">
        <p15:presenceInfo xmlns:p15="http://schemas.microsoft.com/office/powerpoint/2012/main" userId="48b193b37a721ff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C289"/>
    <a:srgbClr val="C6922C"/>
    <a:srgbClr val="64503C"/>
    <a:srgbClr val="023E50"/>
    <a:srgbClr val="AA8C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3" autoAdjust="0"/>
    <p:restoredTop sz="94660" autoAdjust="0"/>
  </p:normalViewPr>
  <p:slideViewPr>
    <p:cSldViewPr snapToGrid="0">
      <p:cViewPr varScale="1">
        <p:scale>
          <a:sx n="88" d="100"/>
          <a:sy n="88" d="100"/>
        </p:scale>
        <p:origin x="667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678"/>
    </p:cViewPr>
  </p:sorter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23E50"/>
            </a:solidFill>
            <a:ln>
              <a:solidFill>
                <a:srgbClr val="023E50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08E-43FF-B8DE-18547AA86939}"/>
              </c:ext>
            </c:extLst>
          </c:dPt>
          <c:dPt>
            <c:idx val="1"/>
            <c:invertIfNegative val="0"/>
            <c:bubble3D val="0"/>
            <c:spPr>
              <a:solidFill>
                <a:srgbClr val="023E50"/>
              </a:solidFill>
              <a:ln>
                <a:solidFill>
                  <a:srgbClr val="023E5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08E-43FF-B8DE-18547AA86939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E08E-43FF-B8DE-18547AA86939}"/>
              </c:ext>
            </c:extLst>
          </c:dPt>
          <c:dPt>
            <c:idx val="3"/>
            <c:invertIfNegative val="0"/>
            <c:bubble3D val="0"/>
            <c:spPr>
              <a:solidFill>
                <a:srgbClr val="023E50"/>
              </a:solidFill>
              <a:ln>
                <a:solidFill>
                  <a:srgbClr val="023E5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08E-43FF-B8DE-18547AA8693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F703E87-09EA-4EA1-9488-86F794AE4764}" type="VALUE">
                      <a:rPr lang="en-US" baseline="0">
                        <a:solidFill>
                          <a:srgbClr val="E2C289"/>
                        </a:solidFill>
                        <a:latin typeface="Plus Jakarta Sans" pitchFamily="2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08E-43FF-B8DE-18547AA86939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26919A0-5296-4174-ACA9-F933F74F1682}" type="VALUE">
                      <a:rPr lang="en-US">
                        <a:solidFill>
                          <a:srgbClr val="E2C289"/>
                        </a:solidFill>
                        <a:latin typeface="Plus Jakarta Sans" pitchFamily="2" charset="0"/>
                        <a:cs typeface="Plus Jakarta Sans" pitchFamily="2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08E-43FF-B8DE-18547AA86939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0E2C8C3-DD05-4C47-BF08-B21D2019AC01}" type="VALUE">
                      <a:rPr lang="en-US">
                        <a:solidFill>
                          <a:srgbClr val="E2C289"/>
                        </a:solidFill>
                        <a:latin typeface="Plus Jakarta Sans" pitchFamily="2" charset="0"/>
                        <a:cs typeface="Plus Jakarta Sans" pitchFamily="2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08E-43FF-B8DE-18547AA86939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4AEC322-CA03-454A-B5F5-4A68DC438D4D}" type="VALUE">
                      <a:rPr lang="en-US" baseline="0">
                        <a:solidFill>
                          <a:srgbClr val="E2C289"/>
                        </a:solidFill>
                        <a:latin typeface="Plus Jakarta Sans" pitchFamily="2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08E-43FF-B8DE-18547AA86939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[$$-409]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72000" tIns="720000" rIns="72000" bIns="360000" anchor="ctr" anchorCtr="0">
                <a:spAutoFit/>
              </a:bodyPr>
              <a:lstStyle/>
              <a:p>
                <a:pPr>
                  <a:defRPr lang="en-US" sz="2000" b="0" i="0" u="none" strike="noStrike" kern="1200" baseline="0">
                    <a:solidFill>
                      <a:prstClr val="white"/>
                    </a:solidFill>
                    <a:latin typeface="Petrona Medium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50</c:v>
                </c:pt>
                <c:pt idx="1">
                  <c:v>90</c:v>
                </c:pt>
                <c:pt idx="2">
                  <c:v>75</c:v>
                </c:pt>
                <c:pt idx="3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08E-43FF-B8DE-18547AA86939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 xmlns:c16r2="http://schemas.microsoft.com/office/drawing/2015/06/chart"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Income</c:v>
                      </c:pt>
                    </c:strCache>
                  </c:strRef>
                </c15:tx>
              </c15:filteredSeries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axId val="22372136"/>
        <c:axId val="22372520"/>
      </c:barChart>
      <c:catAx>
        <c:axId val="22372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sq" cmpd="sng" algn="ctr">
            <a:solidFill>
              <a:schemeClr val="tx1"/>
            </a:solidFill>
            <a:round/>
            <a:tailEnd type="triangle" w="med" len="med"/>
          </a:ln>
          <a:effectLst/>
        </c:spPr>
        <c:txPr>
          <a:bodyPr rot="0" spcFirstLastPara="1" vertOverflow="ellipsis" vert="horz" wrap="square" anchor="ctr" anchorCtr="0"/>
          <a:lstStyle/>
          <a:p>
            <a:pPr>
              <a:defRPr lang="en-US" sz="1800" b="0" i="0" u="none" strike="noStrike" kern="1200" spc="30" baseline="0">
                <a:solidFill>
                  <a:srgbClr val="023E50"/>
                </a:solidFill>
                <a:latin typeface="Plus Jakarta Sans" pitchFamily="2" charset="0"/>
                <a:ea typeface="Red Hat Display" pitchFamily="50" charset="0"/>
                <a:cs typeface="Brinnan" pitchFamily="50" charset="2"/>
              </a:defRPr>
            </a:pPr>
            <a:endParaRPr lang="en-US"/>
          </a:p>
        </c:txPr>
        <c:crossAx val="22372520"/>
        <c:crosses val="autoZero"/>
        <c:auto val="1"/>
        <c:lblAlgn val="ctr"/>
        <c:lblOffset val="200"/>
        <c:tickLblSkip val="1"/>
        <c:tickMarkSkip val="1"/>
        <c:noMultiLvlLbl val="0"/>
      </c:catAx>
      <c:valAx>
        <c:axId val="22372520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 w="6350">
            <a:solidFill>
              <a:schemeClr val="tx1"/>
            </a:solidFill>
            <a:headEnd type="none" w="lg" len="med"/>
            <a:tailEnd type="triangle" w="med" len="med"/>
          </a:ln>
          <a:effectLst/>
        </c:spPr>
        <c:txPr>
          <a:bodyPr rot="0" spcFirstLastPara="1" vertOverflow="ellipsis" vert="horz" wrap="square" anchor="ctr" anchorCtr="1"/>
          <a:lstStyle/>
          <a:p>
            <a:pPr algn="ctr">
              <a:defRPr lang="en-US" sz="1400" b="0" i="0" u="none" strike="noStrike" kern="1200" spc="30" baseline="0">
                <a:solidFill>
                  <a:srgbClr val="023E50"/>
                </a:solidFill>
                <a:latin typeface="Plus Jakarta Sans" pitchFamily="2" charset="0"/>
                <a:ea typeface="Red Hat Display" pitchFamily="50" charset="0"/>
                <a:cs typeface="Brinnan" pitchFamily="50" charset="2"/>
              </a:defRPr>
            </a:pPr>
            <a:endParaRPr lang="en-US"/>
          </a:p>
        </c:txPr>
        <c:crossAx val="22372136"/>
        <c:crosses val="autoZero"/>
        <c:crossBetween val="between"/>
        <c:majorUnit val="25"/>
        <c:min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-5400000" vert="horz"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89273145328237"/>
          <c:y val="9.734628635352735E-2"/>
          <c:w val="0.83910726854671758"/>
          <c:h val="0.67085383362924056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አንደኛ</c:v>
                </c:pt>
              </c:strCache>
            </c:strRef>
          </c:tx>
          <c:spPr>
            <a:ln w="762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76200" cap="rnd">
                <a:solidFill>
                  <a:srgbClr val="023E5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E94C-4BBF-AAA6-CCF8D0840BD0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76200" cap="rnd">
                <a:solidFill>
                  <a:srgbClr val="023E5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94C-4BBF-AAA6-CCF8D0840BD0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76200" cap="rnd">
                <a:solidFill>
                  <a:srgbClr val="023E5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E94C-4BBF-AAA6-CCF8D0840B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23E50"/>
                    </a:solidFill>
                    <a:latin typeface="Plus Jakarta Sans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ምድብ 1</c:v>
                </c:pt>
                <c:pt idx="1">
                  <c:v>ምድብ 2</c:v>
                </c:pt>
                <c:pt idx="2">
                  <c:v>ምድብ 3</c:v>
                </c:pt>
                <c:pt idx="3">
                  <c:v>ምድብ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94C-4BBF-AAA6-CCF8D0840B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ሁለተኛ</c:v>
                </c:pt>
              </c:strCache>
            </c:strRef>
          </c:tx>
          <c:spPr>
            <a:ln w="76200" cap="rnd">
              <a:solidFill>
                <a:srgbClr val="C6922C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23E50"/>
                    </a:solidFill>
                    <a:latin typeface="Plus Jakarta Sans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ምድብ 1</c:v>
                </c:pt>
                <c:pt idx="1">
                  <c:v>ምድብ 2</c:v>
                </c:pt>
                <c:pt idx="2">
                  <c:v>ምድብ 3</c:v>
                </c:pt>
                <c:pt idx="3">
                  <c:v>ምድብ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94C-4BBF-AAA6-CCF8D0840BD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ሶስተኛ</c:v>
                </c:pt>
              </c:strCache>
            </c:strRef>
          </c:tx>
          <c:spPr>
            <a:ln w="76200" cap="rnd">
              <a:solidFill>
                <a:srgbClr val="E2C289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23E50"/>
                    </a:solidFill>
                    <a:latin typeface="Plus Jakarta Sans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ምድብ 1</c:v>
                </c:pt>
                <c:pt idx="1">
                  <c:v>ምድብ 2</c:v>
                </c:pt>
                <c:pt idx="2">
                  <c:v>ምድብ 3</c:v>
                </c:pt>
                <c:pt idx="3">
                  <c:v>ምድብ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94C-4BBF-AAA6-CCF8D0840BD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53995712"/>
        <c:axId val="353996096"/>
      </c:lineChart>
      <c:catAx>
        <c:axId val="353995712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rgbClr val="DEDEDE"/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23E50"/>
                </a:solidFill>
                <a:latin typeface="Plus Jakarta Sans" pitchFamily="2" charset="0"/>
                <a:ea typeface="+mn-ea"/>
                <a:cs typeface="+mn-cs"/>
              </a:defRPr>
            </a:pPr>
            <a:endParaRPr lang="en-US"/>
          </a:p>
        </c:txPr>
        <c:crossAx val="353996096"/>
        <c:crosses val="autoZero"/>
        <c:auto val="1"/>
        <c:lblAlgn val="ctr"/>
        <c:lblOffset val="100"/>
        <c:noMultiLvlLbl val="0"/>
      </c:catAx>
      <c:valAx>
        <c:axId val="353996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DEDEDE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23E50"/>
                </a:solidFill>
                <a:latin typeface="Plus Jakarta Sans" pitchFamily="2" charset="0"/>
                <a:ea typeface="+mn-ea"/>
                <a:cs typeface="+mn-cs"/>
              </a:defRPr>
            </a:pPr>
            <a:endParaRPr lang="en-US"/>
          </a:p>
        </c:txPr>
        <c:crossAx val="353995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011500670082748"/>
          <c:y val="0.91072855027664079"/>
          <c:w val="0.83878290129705479"/>
          <c:h val="7.72726836122206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23E50"/>
              </a:solidFill>
              <a:latin typeface="Plus Jakarta Sans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aseline="0">
          <a:solidFill>
            <a:srgbClr val="023E50"/>
          </a:solidFill>
          <a:latin typeface="Plus Jakarta Sans" pitchFamily="2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00148032636"/>
          <c:y val="9.4333179122885968E-2"/>
          <c:w val="0.82579412384118123"/>
          <c:h val="0.6723228855755242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አንደኛ</c:v>
                </c:pt>
              </c:strCache>
            </c:strRef>
          </c:tx>
          <c:spPr>
            <a:solidFill>
              <a:srgbClr val="023E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E2C289"/>
                    </a:solidFill>
                    <a:latin typeface="Plus Jakarta Sans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ምድብ  1</c:v>
                </c:pt>
                <c:pt idx="1">
                  <c:v>ምድብ  2</c:v>
                </c:pt>
                <c:pt idx="2">
                  <c:v>ምድብ  3</c:v>
                </c:pt>
                <c:pt idx="3">
                  <c:v>ምድብ 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1C9-4889-85EF-B659783BA9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ሁለተኛ</c:v>
                </c:pt>
              </c:strCache>
            </c:strRef>
          </c:tx>
          <c:spPr>
            <a:solidFill>
              <a:srgbClr val="E2C28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023E50"/>
                    </a:solidFill>
                    <a:latin typeface="Plus Jakarta Sans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ምድብ  1</c:v>
                </c:pt>
                <c:pt idx="1">
                  <c:v>ምድብ  2</c:v>
                </c:pt>
                <c:pt idx="2">
                  <c:v>ምድብ  3</c:v>
                </c:pt>
                <c:pt idx="3">
                  <c:v>ምድብ 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1.9</c:v>
                </c:pt>
                <c:pt idx="1">
                  <c:v>4.9000000000000004</c:v>
                </c:pt>
                <c:pt idx="2">
                  <c:v>1.7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1C9-4889-85EF-B659783BA9D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5"/>
        <c:overlap val="100"/>
        <c:axId val="353915080"/>
        <c:axId val="353915464"/>
      </c:barChart>
      <c:catAx>
        <c:axId val="353915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23E50"/>
                </a:solidFill>
                <a:latin typeface="Plus Jakarta Sans" pitchFamily="2" charset="0"/>
                <a:ea typeface="+mn-ea"/>
                <a:cs typeface="+mn-cs"/>
              </a:defRPr>
            </a:pPr>
            <a:endParaRPr lang="en-US"/>
          </a:p>
        </c:txPr>
        <c:crossAx val="353915464"/>
        <c:crosses val="autoZero"/>
        <c:auto val="1"/>
        <c:lblAlgn val="ctr"/>
        <c:lblOffset val="100"/>
        <c:noMultiLvlLbl val="0"/>
      </c:catAx>
      <c:valAx>
        <c:axId val="353915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DEDEDE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23E50"/>
                </a:solidFill>
                <a:latin typeface="Plus Jakarta Sans" pitchFamily="2" charset="0"/>
                <a:ea typeface="+mn-ea"/>
                <a:cs typeface="+mn-cs"/>
              </a:defRPr>
            </a:pPr>
            <a:endParaRPr lang="en-US"/>
          </a:p>
        </c:txPr>
        <c:crossAx val="353915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164562136325142"/>
          <c:y val="0.93112381511463249"/>
          <c:w val="0.83800965373838721"/>
          <c:h val="5.96186984703036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23E50"/>
              </a:solidFill>
              <a:latin typeface="Plus Jakarta Sans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 baseline="0">
          <a:solidFill>
            <a:srgbClr val="023E50"/>
          </a:solidFill>
          <a:latin typeface="Plus Jakarta Sans" pitchFamily="2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23E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FC2-4EED-8D9D-061B52395CD9}"/>
              </c:ext>
            </c:extLst>
          </c:dPt>
          <c:dPt>
            <c:idx val="1"/>
            <c:bubble3D val="0"/>
            <c:spPr>
              <a:solidFill>
                <a:srgbClr val="C6922C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FC2-4EED-8D9D-061B52395CD9}"/>
              </c:ext>
            </c:extLst>
          </c:dPt>
          <c:dPt>
            <c:idx val="2"/>
            <c:bubble3D val="0"/>
            <c:spPr>
              <a:solidFill>
                <a:srgbClr val="E2C289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FC2-4EED-8D9D-061B52395CD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019290A-62EE-484E-9D5E-BFA15FA5FDE1}" type="VALUE">
                      <a:rPr lang="en-US" baseline="0">
                        <a:solidFill>
                          <a:srgbClr val="E2C289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FC2-4EED-8D9D-061B52395CD9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023E50"/>
                    </a:solidFill>
                    <a:latin typeface="Plus Jakarta Sans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1ኛ ርዕስ</c:v>
                </c:pt>
                <c:pt idx="1">
                  <c:v>2ኛ ርዕስ</c:v>
                </c:pt>
                <c:pt idx="2">
                  <c:v>3ኛ ርዕስ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5.7</c:v>
                </c:pt>
                <c:pt idx="1">
                  <c:v>3.1</c:v>
                </c:pt>
                <c:pt idx="2">
                  <c:v>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DFC2-4EED-8D9D-061B52395C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2891527694246691E-2"/>
          <c:y val="0.92148761017288094"/>
          <c:w val="0.87421694461150667"/>
          <c:h val="6.79597237140288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23E50"/>
              </a:solidFill>
              <a:latin typeface="Plus Jakarta Sans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 baseline="0">
          <a:solidFill>
            <a:srgbClr val="023E50"/>
          </a:solidFill>
          <a:latin typeface="Plus Jakarta Sans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90B42D50-5433-4BC1-8EDF-6D93114539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24D7B7-D7CC-45DC-BEA4-CE85189B0B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9253A-6E88-4A29-BEB1-77DC3B9C5A4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419205E-153A-4DEA-BCA6-ABB17AF004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6EC74D4-EBF1-41E9-BE7A-BE3DF51441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900C4-38D6-412B-9269-FCBF6F7B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03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AF30F7-44E9-4D43-BCA3-B2167973E7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0" y="1"/>
            <a:ext cx="12189609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671AB4-1D86-4380-95F6-9E0507F6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236" y="3160483"/>
            <a:ext cx="9229527" cy="711201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rgbClr val="E2C28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E3E411-4F8A-463C-94D7-C4FE81FB6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5453" y="3871684"/>
            <a:ext cx="7141902" cy="36512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0C81E7-5454-4BEB-8817-E5F450BB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976D4B-97EA-440A-911D-D5DAD6530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F57AC-4E90-48F1-85AC-C0CDA833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91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A 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4DB652-DDD5-4949-AFDC-3CE220117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8E2AB-ABE8-4815-96DA-2CC83520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9576"/>
            <a:ext cx="10515600" cy="828539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AE26AB-6375-45BE-88F7-0DAFD720D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834639"/>
            <a:ext cx="10515599" cy="3342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34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 Logo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4DB652-DDD5-4949-AFDC-3CE220117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55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4DB652-DDD5-4949-AFDC-3CE220117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8E2AB-ABE8-4815-96DA-2CC83520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9576"/>
            <a:ext cx="10515600" cy="828539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AE26AB-6375-45BE-88F7-0DAFD720D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34639"/>
            <a:ext cx="5181600" cy="3342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DE460C-5D8F-457B-A357-7430CFA4F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34640"/>
            <a:ext cx="5181600" cy="334232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16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Titl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A56195-7FAC-4AB7-9B2C-01F5B3AEA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A3BC5-3E68-4F19-A054-60F25CEB4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02" y="1869576"/>
            <a:ext cx="10515600" cy="828540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296D37-CC37-49BC-9471-AE869F0D0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602" y="2777129"/>
            <a:ext cx="5157787" cy="503516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C692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639DCC-B96A-4F68-A010-3348FF6C2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602" y="3359658"/>
            <a:ext cx="5157787" cy="24931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9ACC48C-3706-458B-8B66-A7211DD714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014" y="2777129"/>
            <a:ext cx="5183188" cy="503516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AA8C5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2ECB079-B0CF-4FBD-80D5-8DC77857BC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014" y="3359658"/>
            <a:ext cx="5183188" cy="24931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1AB09E0-7912-45C1-B0E9-FA19B788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7E4106-5C67-4976-872B-2F0D7C49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F46EF6-49B6-4BA6-ABC8-F592B575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98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1 Pictur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15">
            <a:extLst>
              <a:ext uri="{FF2B5EF4-FFF2-40B4-BE49-F238E27FC236}">
                <a16:creationId xmlns:a16="http://schemas.microsoft.com/office/drawing/2014/main" xmlns="" id="{52290AAF-6D92-48F4-84E8-613E15D51A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5999" cy="6858000"/>
          </a:xfrm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4DB652-DDD5-4949-AFDC-3CE220117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2" t="-10" r="10" b="10"/>
          <a:stretch/>
        </p:blipFill>
        <p:spPr>
          <a:xfrm>
            <a:off x="6094805" y="-672"/>
            <a:ext cx="6095999" cy="6858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8E2AB-ABE8-4815-96DA-2CC83520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6214" y="1869576"/>
            <a:ext cx="5117586" cy="828539"/>
          </a:xfrm>
        </p:spPr>
        <p:txBody>
          <a:bodyPr>
            <a:normAutofit/>
          </a:bodyPr>
          <a:lstStyle>
            <a:lvl1pPr>
              <a:defRPr sz="4800">
                <a:solidFill>
                  <a:srgbClr val="E2C289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AE26AB-6375-45BE-88F7-0DAFD720D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6212" y="2834640"/>
            <a:ext cx="5117586" cy="285271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0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1 Pictur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15">
            <a:extLst>
              <a:ext uri="{FF2B5EF4-FFF2-40B4-BE49-F238E27FC236}">
                <a16:creationId xmlns:a16="http://schemas.microsoft.com/office/drawing/2014/main" xmlns="" id="{52290AAF-6D92-48F4-84E8-613E15D51A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5999" cy="6858000"/>
          </a:xfrm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4DB652-DDD5-4949-AFDC-3CE220117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4" r="2"/>
          <a:stretch/>
        </p:blipFill>
        <p:spPr>
          <a:xfrm>
            <a:off x="6094805" y="-672"/>
            <a:ext cx="6095999" cy="6858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8E2AB-ABE8-4815-96DA-2CC83520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6214" y="1869576"/>
            <a:ext cx="5117586" cy="828539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AE26AB-6375-45BE-88F7-0DAFD720D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6212" y="2834640"/>
            <a:ext cx="5117586" cy="285271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13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1 Pictur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9178A52-968B-4308-96B7-8E8D867455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06" cy="6858672"/>
          </a:xfrm>
          <a:prstGeom prst="rect">
            <a:avLst/>
          </a:prstGeom>
        </p:spPr>
      </p:pic>
      <p:sp>
        <p:nvSpPr>
          <p:cNvPr id="13" name="Picture Placeholder 7">
            <a:extLst>
              <a:ext uri="{FF2B5EF4-FFF2-40B4-BE49-F238E27FC236}">
                <a16:creationId xmlns:a16="http://schemas.microsoft.com/office/drawing/2014/main" xmlns="" id="{05FF6877-51A9-47E7-8C09-A9867BFFBB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38190" y="1071153"/>
            <a:ext cx="3919471" cy="4709161"/>
          </a:xfrm>
          <a:custGeom>
            <a:avLst/>
            <a:gdLst>
              <a:gd name="connsiteX0" fmla="*/ 5346554 w 10316308"/>
              <a:gd name="connsiteY0" fmla="*/ 3453985 h 13716000"/>
              <a:gd name="connsiteX1" fmla="*/ 3097740 w 10316308"/>
              <a:gd name="connsiteY1" fmla="*/ 5204070 h 13716000"/>
              <a:gd name="connsiteX2" fmla="*/ 4775283 w 10316308"/>
              <a:gd name="connsiteY2" fmla="*/ 7235257 h 13716000"/>
              <a:gd name="connsiteX3" fmla="*/ 5165198 w 10316308"/>
              <a:gd name="connsiteY3" fmla="*/ 7407545 h 13716000"/>
              <a:gd name="connsiteX4" fmla="*/ 5945029 w 10316308"/>
              <a:gd name="connsiteY4" fmla="*/ 8350596 h 13716000"/>
              <a:gd name="connsiteX5" fmla="*/ 4947571 w 10316308"/>
              <a:gd name="connsiteY5" fmla="*/ 9212038 h 13716000"/>
              <a:gd name="connsiteX6" fmla="*/ 4067995 w 10316308"/>
              <a:gd name="connsiteY6" fmla="*/ 9048817 h 13716000"/>
              <a:gd name="connsiteX7" fmla="*/ 3886639 w 10316308"/>
              <a:gd name="connsiteY7" fmla="*/ 7933478 h 13716000"/>
              <a:gd name="connsiteX8" fmla="*/ 3043333 w 10316308"/>
              <a:gd name="connsiteY8" fmla="*/ 7933478 h 13716000"/>
              <a:gd name="connsiteX9" fmla="*/ 2988926 w 10316308"/>
              <a:gd name="connsiteY9" fmla="*/ 9275512 h 13716000"/>
              <a:gd name="connsiteX10" fmla="*/ 4956639 w 10316308"/>
              <a:gd name="connsiteY10" fmla="*/ 9756105 h 13716000"/>
              <a:gd name="connsiteX11" fmla="*/ 7323335 w 10316308"/>
              <a:gd name="connsiteY11" fmla="*/ 7924410 h 13716000"/>
              <a:gd name="connsiteX12" fmla="*/ 7493454 w 10316308"/>
              <a:gd name="connsiteY12" fmla="*/ 6532542 h 13716000"/>
              <a:gd name="connsiteX13" fmla="*/ 5264944 w 10316308"/>
              <a:gd name="connsiteY13" fmla="*/ 5793477 h 13716000"/>
              <a:gd name="connsiteX14" fmla="*/ 4439775 w 10316308"/>
              <a:gd name="connsiteY14" fmla="*/ 4823222 h 13716000"/>
              <a:gd name="connsiteX15" fmla="*/ 5373758 w 10316308"/>
              <a:gd name="connsiteY15" fmla="*/ 3998052 h 13716000"/>
              <a:gd name="connsiteX16" fmla="*/ 5981301 w 10316308"/>
              <a:gd name="connsiteY16" fmla="*/ 4115934 h 13716000"/>
              <a:gd name="connsiteX17" fmla="*/ 6153589 w 10316308"/>
              <a:gd name="connsiteY17" fmla="*/ 5185935 h 13716000"/>
              <a:gd name="connsiteX18" fmla="*/ 6987826 w 10316308"/>
              <a:gd name="connsiteY18" fmla="*/ 5185935 h 13716000"/>
              <a:gd name="connsiteX19" fmla="*/ 7060369 w 10316308"/>
              <a:gd name="connsiteY19" fmla="*/ 3916442 h 13716000"/>
              <a:gd name="connsiteX20" fmla="*/ 5346554 w 10316308"/>
              <a:gd name="connsiteY20" fmla="*/ 3453985 h 13716000"/>
              <a:gd name="connsiteX21" fmla="*/ 2579077 w 10316308"/>
              <a:gd name="connsiteY21" fmla="*/ 0 h 13716000"/>
              <a:gd name="connsiteX22" fmla="*/ 10316308 w 10316308"/>
              <a:gd name="connsiteY22" fmla="*/ 0 h 13716000"/>
              <a:gd name="connsiteX23" fmla="*/ 7737231 w 10316308"/>
              <a:gd name="connsiteY23" fmla="*/ 13716000 h 13716000"/>
              <a:gd name="connsiteX24" fmla="*/ 0 w 10316308"/>
              <a:gd name="connsiteY24" fmla="*/ 13716000 h 13716000"/>
              <a:gd name="connsiteX25" fmla="*/ 2579077 w 10316308"/>
              <a:gd name="connsiteY25" fmla="*/ 0 h 13716000"/>
              <a:gd name="connsiteX0" fmla="*/ 5346554 w 10316308"/>
              <a:gd name="connsiteY0" fmla="*/ 3453985 h 13716000"/>
              <a:gd name="connsiteX1" fmla="*/ 3097740 w 10316308"/>
              <a:gd name="connsiteY1" fmla="*/ 5204070 h 13716000"/>
              <a:gd name="connsiteX2" fmla="*/ 4775283 w 10316308"/>
              <a:gd name="connsiteY2" fmla="*/ 7235257 h 13716000"/>
              <a:gd name="connsiteX3" fmla="*/ 5165198 w 10316308"/>
              <a:gd name="connsiteY3" fmla="*/ 7407545 h 13716000"/>
              <a:gd name="connsiteX4" fmla="*/ 5945029 w 10316308"/>
              <a:gd name="connsiteY4" fmla="*/ 8350596 h 13716000"/>
              <a:gd name="connsiteX5" fmla="*/ 4947571 w 10316308"/>
              <a:gd name="connsiteY5" fmla="*/ 9212038 h 13716000"/>
              <a:gd name="connsiteX6" fmla="*/ 4067995 w 10316308"/>
              <a:gd name="connsiteY6" fmla="*/ 9048817 h 13716000"/>
              <a:gd name="connsiteX7" fmla="*/ 3886639 w 10316308"/>
              <a:gd name="connsiteY7" fmla="*/ 7933478 h 13716000"/>
              <a:gd name="connsiteX8" fmla="*/ 3043333 w 10316308"/>
              <a:gd name="connsiteY8" fmla="*/ 7933478 h 13716000"/>
              <a:gd name="connsiteX9" fmla="*/ 2988926 w 10316308"/>
              <a:gd name="connsiteY9" fmla="*/ 9275512 h 13716000"/>
              <a:gd name="connsiteX10" fmla="*/ 4956639 w 10316308"/>
              <a:gd name="connsiteY10" fmla="*/ 9756105 h 13716000"/>
              <a:gd name="connsiteX11" fmla="*/ 7323335 w 10316308"/>
              <a:gd name="connsiteY11" fmla="*/ 7924410 h 13716000"/>
              <a:gd name="connsiteX12" fmla="*/ 5264944 w 10316308"/>
              <a:gd name="connsiteY12" fmla="*/ 5793477 h 13716000"/>
              <a:gd name="connsiteX13" fmla="*/ 4439775 w 10316308"/>
              <a:gd name="connsiteY13" fmla="*/ 4823222 h 13716000"/>
              <a:gd name="connsiteX14" fmla="*/ 5373758 w 10316308"/>
              <a:gd name="connsiteY14" fmla="*/ 3998052 h 13716000"/>
              <a:gd name="connsiteX15" fmla="*/ 5981301 w 10316308"/>
              <a:gd name="connsiteY15" fmla="*/ 4115934 h 13716000"/>
              <a:gd name="connsiteX16" fmla="*/ 6153589 w 10316308"/>
              <a:gd name="connsiteY16" fmla="*/ 5185935 h 13716000"/>
              <a:gd name="connsiteX17" fmla="*/ 6987826 w 10316308"/>
              <a:gd name="connsiteY17" fmla="*/ 5185935 h 13716000"/>
              <a:gd name="connsiteX18" fmla="*/ 7060369 w 10316308"/>
              <a:gd name="connsiteY18" fmla="*/ 3916442 h 13716000"/>
              <a:gd name="connsiteX19" fmla="*/ 5346554 w 10316308"/>
              <a:gd name="connsiteY19" fmla="*/ 3453985 h 13716000"/>
              <a:gd name="connsiteX20" fmla="*/ 2579077 w 10316308"/>
              <a:gd name="connsiteY20" fmla="*/ 0 h 13716000"/>
              <a:gd name="connsiteX21" fmla="*/ 10316308 w 10316308"/>
              <a:gd name="connsiteY21" fmla="*/ 0 h 13716000"/>
              <a:gd name="connsiteX22" fmla="*/ 7737231 w 10316308"/>
              <a:gd name="connsiteY22" fmla="*/ 13716000 h 13716000"/>
              <a:gd name="connsiteX23" fmla="*/ 0 w 10316308"/>
              <a:gd name="connsiteY23" fmla="*/ 13716000 h 13716000"/>
              <a:gd name="connsiteX24" fmla="*/ 2579077 w 10316308"/>
              <a:gd name="connsiteY24" fmla="*/ 0 h 13716000"/>
              <a:gd name="connsiteX0" fmla="*/ 5346554 w 10316308"/>
              <a:gd name="connsiteY0" fmla="*/ 3453985 h 13716000"/>
              <a:gd name="connsiteX1" fmla="*/ 3097740 w 10316308"/>
              <a:gd name="connsiteY1" fmla="*/ 5204070 h 13716000"/>
              <a:gd name="connsiteX2" fmla="*/ 4775283 w 10316308"/>
              <a:gd name="connsiteY2" fmla="*/ 7235257 h 13716000"/>
              <a:gd name="connsiteX3" fmla="*/ 5165198 w 10316308"/>
              <a:gd name="connsiteY3" fmla="*/ 7407545 h 13716000"/>
              <a:gd name="connsiteX4" fmla="*/ 5945029 w 10316308"/>
              <a:gd name="connsiteY4" fmla="*/ 8350596 h 13716000"/>
              <a:gd name="connsiteX5" fmla="*/ 4947571 w 10316308"/>
              <a:gd name="connsiteY5" fmla="*/ 9212038 h 13716000"/>
              <a:gd name="connsiteX6" fmla="*/ 4067995 w 10316308"/>
              <a:gd name="connsiteY6" fmla="*/ 9048817 h 13716000"/>
              <a:gd name="connsiteX7" fmla="*/ 3886639 w 10316308"/>
              <a:gd name="connsiteY7" fmla="*/ 7933478 h 13716000"/>
              <a:gd name="connsiteX8" fmla="*/ 3043333 w 10316308"/>
              <a:gd name="connsiteY8" fmla="*/ 7933478 h 13716000"/>
              <a:gd name="connsiteX9" fmla="*/ 2988926 w 10316308"/>
              <a:gd name="connsiteY9" fmla="*/ 9275512 h 13716000"/>
              <a:gd name="connsiteX10" fmla="*/ 4956639 w 10316308"/>
              <a:gd name="connsiteY10" fmla="*/ 9756105 h 13716000"/>
              <a:gd name="connsiteX11" fmla="*/ 7323335 w 10316308"/>
              <a:gd name="connsiteY11" fmla="*/ 7924410 h 13716000"/>
              <a:gd name="connsiteX12" fmla="*/ 4439775 w 10316308"/>
              <a:gd name="connsiteY12" fmla="*/ 4823222 h 13716000"/>
              <a:gd name="connsiteX13" fmla="*/ 5373758 w 10316308"/>
              <a:gd name="connsiteY13" fmla="*/ 3998052 h 13716000"/>
              <a:gd name="connsiteX14" fmla="*/ 5981301 w 10316308"/>
              <a:gd name="connsiteY14" fmla="*/ 4115934 h 13716000"/>
              <a:gd name="connsiteX15" fmla="*/ 6153589 w 10316308"/>
              <a:gd name="connsiteY15" fmla="*/ 5185935 h 13716000"/>
              <a:gd name="connsiteX16" fmla="*/ 6987826 w 10316308"/>
              <a:gd name="connsiteY16" fmla="*/ 5185935 h 13716000"/>
              <a:gd name="connsiteX17" fmla="*/ 7060369 w 10316308"/>
              <a:gd name="connsiteY17" fmla="*/ 3916442 h 13716000"/>
              <a:gd name="connsiteX18" fmla="*/ 5346554 w 10316308"/>
              <a:gd name="connsiteY18" fmla="*/ 3453985 h 13716000"/>
              <a:gd name="connsiteX19" fmla="*/ 2579077 w 10316308"/>
              <a:gd name="connsiteY19" fmla="*/ 0 h 13716000"/>
              <a:gd name="connsiteX20" fmla="*/ 10316308 w 10316308"/>
              <a:gd name="connsiteY20" fmla="*/ 0 h 13716000"/>
              <a:gd name="connsiteX21" fmla="*/ 7737231 w 10316308"/>
              <a:gd name="connsiteY21" fmla="*/ 13716000 h 13716000"/>
              <a:gd name="connsiteX22" fmla="*/ 0 w 10316308"/>
              <a:gd name="connsiteY22" fmla="*/ 13716000 h 13716000"/>
              <a:gd name="connsiteX23" fmla="*/ 2579077 w 10316308"/>
              <a:gd name="connsiteY23" fmla="*/ 0 h 13716000"/>
              <a:gd name="connsiteX0" fmla="*/ 5346554 w 10316308"/>
              <a:gd name="connsiteY0" fmla="*/ 3453985 h 13716000"/>
              <a:gd name="connsiteX1" fmla="*/ 3097740 w 10316308"/>
              <a:gd name="connsiteY1" fmla="*/ 5204070 h 13716000"/>
              <a:gd name="connsiteX2" fmla="*/ 4775283 w 10316308"/>
              <a:gd name="connsiteY2" fmla="*/ 7235257 h 13716000"/>
              <a:gd name="connsiteX3" fmla="*/ 5165198 w 10316308"/>
              <a:gd name="connsiteY3" fmla="*/ 7407545 h 13716000"/>
              <a:gd name="connsiteX4" fmla="*/ 5945029 w 10316308"/>
              <a:gd name="connsiteY4" fmla="*/ 8350596 h 13716000"/>
              <a:gd name="connsiteX5" fmla="*/ 4947571 w 10316308"/>
              <a:gd name="connsiteY5" fmla="*/ 9212038 h 13716000"/>
              <a:gd name="connsiteX6" fmla="*/ 4067995 w 10316308"/>
              <a:gd name="connsiteY6" fmla="*/ 9048817 h 13716000"/>
              <a:gd name="connsiteX7" fmla="*/ 3886639 w 10316308"/>
              <a:gd name="connsiteY7" fmla="*/ 7933478 h 13716000"/>
              <a:gd name="connsiteX8" fmla="*/ 3043333 w 10316308"/>
              <a:gd name="connsiteY8" fmla="*/ 7933478 h 13716000"/>
              <a:gd name="connsiteX9" fmla="*/ 2988926 w 10316308"/>
              <a:gd name="connsiteY9" fmla="*/ 9275512 h 13716000"/>
              <a:gd name="connsiteX10" fmla="*/ 4956639 w 10316308"/>
              <a:gd name="connsiteY10" fmla="*/ 9756105 h 13716000"/>
              <a:gd name="connsiteX11" fmla="*/ 7323335 w 10316308"/>
              <a:gd name="connsiteY11" fmla="*/ 7924410 h 13716000"/>
              <a:gd name="connsiteX12" fmla="*/ 4439775 w 10316308"/>
              <a:gd name="connsiteY12" fmla="*/ 4823222 h 13716000"/>
              <a:gd name="connsiteX13" fmla="*/ 5373758 w 10316308"/>
              <a:gd name="connsiteY13" fmla="*/ 3998052 h 13716000"/>
              <a:gd name="connsiteX14" fmla="*/ 5981301 w 10316308"/>
              <a:gd name="connsiteY14" fmla="*/ 4115934 h 13716000"/>
              <a:gd name="connsiteX15" fmla="*/ 6153589 w 10316308"/>
              <a:gd name="connsiteY15" fmla="*/ 5185935 h 13716000"/>
              <a:gd name="connsiteX16" fmla="*/ 7060369 w 10316308"/>
              <a:gd name="connsiteY16" fmla="*/ 3916442 h 13716000"/>
              <a:gd name="connsiteX17" fmla="*/ 5346554 w 10316308"/>
              <a:gd name="connsiteY17" fmla="*/ 3453985 h 13716000"/>
              <a:gd name="connsiteX18" fmla="*/ 2579077 w 10316308"/>
              <a:gd name="connsiteY18" fmla="*/ 0 h 13716000"/>
              <a:gd name="connsiteX19" fmla="*/ 10316308 w 10316308"/>
              <a:gd name="connsiteY19" fmla="*/ 0 h 13716000"/>
              <a:gd name="connsiteX20" fmla="*/ 7737231 w 10316308"/>
              <a:gd name="connsiteY20" fmla="*/ 13716000 h 13716000"/>
              <a:gd name="connsiteX21" fmla="*/ 0 w 10316308"/>
              <a:gd name="connsiteY21" fmla="*/ 13716000 h 13716000"/>
              <a:gd name="connsiteX22" fmla="*/ 2579077 w 10316308"/>
              <a:gd name="connsiteY22" fmla="*/ 0 h 13716000"/>
              <a:gd name="connsiteX0" fmla="*/ 5346554 w 10316308"/>
              <a:gd name="connsiteY0" fmla="*/ 3453985 h 13716000"/>
              <a:gd name="connsiteX1" fmla="*/ 3097740 w 10316308"/>
              <a:gd name="connsiteY1" fmla="*/ 5204070 h 13716000"/>
              <a:gd name="connsiteX2" fmla="*/ 4775283 w 10316308"/>
              <a:gd name="connsiteY2" fmla="*/ 7235257 h 13716000"/>
              <a:gd name="connsiteX3" fmla="*/ 5165198 w 10316308"/>
              <a:gd name="connsiteY3" fmla="*/ 7407545 h 13716000"/>
              <a:gd name="connsiteX4" fmla="*/ 5945029 w 10316308"/>
              <a:gd name="connsiteY4" fmla="*/ 8350596 h 13716000"/>
              <a:gd name="connsiteX5" fmla="*/ 4947571 w 10316308"/>
              <a:gd name="connsiteY5" fmla="*/ 9212038 h 13716000"/>
              <a:gd name="connsiteX6" fmla="*/ 4067995 w 10316308"/>
              <a:gd name="connsiteY6" fmla="*/ 9048817 h 13716000"/>
              <a:gd name="connsiteX7" fmla="*/ 3886639 w 10316308"/>
              <a:gd name="connsiteY7" fmla="*/ 7933478 h 13716000"/>
              <a:gd name="connsiteX8" fmla="*/ 3043333 w 10316308"/>
              <a:gd name="connsiteY8" fmla="*/ 7933478 h 13716000"/>
              <a:gd name="connsiteX9" fmla="*/ 2988926 w 10316308"/>
              <a:gd name="connsiteY9" fmla="*/ 9275512 h 13716000"/>
              <a:gd name="connsiteX10" fmla="*/ 4956639 w 10316308"/>
              <a:gd name="connsiteY10" fmla="*/ 9756105 h 13716000"/>
              <a:gd name="connsiteX11" fmla="*/ 7323335 w 10316308"/>
              <a:gd name="connsiteY11" fmla="*/ 7924410 h 13716000"/>
              <a:gd name="connsiteX12" fmla="*/ 4439775 w 10316308"/>
              <a:gd name="connsiteY12" fmla="*/ 4823222 h 13716000"/>
              <a:gd name="connsiteX13" fmla="*/ 5373758 w 10316308"/>
              <a:gd name="connsiteY13" fmla="*/ 3998052 h 13716000"/>
              <a:gd name="connsiteX14" fmla="*/ 5981301 w 10316308"/>
              <a:gd name="connsiteY14" fmla="*/ 4115934 h 13716000"/>
              <a:gd name="connsiteX15" fmla="*/ 6153589 w 10316308"/>
              <a:gd name="connsiteY15" fmla="*/ 5185935 h 13716000"/>
              <a:gd name="connsiteX16" fmla="*/ 5346554 w 10316308"/>
              <a:gd name="connsiteY16" fmla="*/ 3453985 h 13716000"/>
              <a:gd name="connsiteX17" fmla="*/ 2579077 w 10316308"/>
              <a:gd name="connsiteY17" fmla="*/ 0 h 13716000"/>
              <a:gd name="connsiteX18" fmla="*/ 10316308 w 10316308"/>
              <a:gd name="connsiteY18" fmla="*/ 0 h 13716000"/>
              <a:gd name="connsiteX19" fmla="*/ 7737231 w 10316308"/>
              <a:gd name="connsiteY19" fmla="*/ 13716000 h 13716000"/>
              <a:gd name="connsiteX20" fmla="*/ 0 w 10316308"/>
              <a:gd name="connsiteY20" fmla="*/ 13716000 h 13716000"/>
              <a:gd name="connsiteX21" fmla="*/ 2579077 w 10316308"/>
              <a:gd name="connsiteY21" fmla="*/ 0 h 13716000"/>
              <a:gd name="connsiteX0" fmla="*/ 5346554 w 10316308"/>
              <a:gd name="connsiteY0" fmla="*/ 3453985 h 13716000"/>
              <a:gd name="connsiteX1" fmla="*/ 3097740 w 10316308"/>
              <a:gd name="connsiteY1" fmla="*/ 5204070 h 13716000"/>
              <a:gd name="connsiteX2" fmla="*/ 4775283 w 10316308"/>
              <a:gd name="connsiteY2" fmla="*/ 7235257 h 13716000"/>
              <a:gd name="connsiteX3" fmla="*/ 5165198 w 10316308"/>
              <a:gd name="connsiteY3" fmla="*/ 7407545 h 13716000"/>
              <a:gd name="connsiteX4" fmla="*/ 5945029 w 10316308"/>
              <a:gd name="connsiteY4" fmla="*/ 8350596 h 13716000"/>
              <a:gd name="connsiteX5" fmla="*/ 4947571 w 10316308"/>
              <a:gd name="connsiteY5" fmla="*/ 9212038 h 13716000"/>
              <a:gd name="connsiteX6" fmla="*/ 4067995 w 10316308"/>
              <a:gd name="connsiteY6" fmla="*/ 9048817 h 13716000"/>
              <a:gd name="connsiteX7" fmla="*/ 3886639 w 10316308"/>
              <a:gd name="connsiteY7" fmla="*/ 7933478 h 13716000"/>
              <a:gd name="connsiteX8" fmla="*/ 3043333 w 10316308"/>
              <a:gd name="connsiteY8" fmla="*/ 7933478 h 13716000"/>
              <a:gd name="connsiteX9" fmla="*/ 2988926 w 10316308"/>
              <a:gd name="connsiteY9" fmla="*/ 9275512 h 13716000"/>
              <a:gd name="connsiteX10" fmla="*/ 4956639 w 10316308"/>
              <a:gd name="connsiteY10" fmla="*/ 9756105 h 13716000"/>
              <a:gd name="connsiteX11" fmla="*/ 7323335 w 10316308"/>
              <a:gd name="connsiteY11" fmla="*/ 7924410 h 13716000"/>
              <a:gd name="connsiteX12" fmla="*/ 4439775 w 10316308"/>
              <a:gd name="connsiteY12" fmla="*/ 4823222 h 13716000"/>
              <a:gd name="connsiteX13" fmla="*/ 5373758 w 10316308"/>
              <a:gd name="connsiteY13" fmla="*/ 3998052 h 13716000"/>
              <a:gd name="connsiteX14" fmla="*/ 5981301 w 10316308"/>
              <a:gd name="connsiteY14" fmla="*/ 4115934 h 13716000"/>
              <a:gd name="connsiteX15" fmla="*/ 5346554 w 10316308"/>
              <a:gd name="connsiteY15" fmla="*/ 3453985 h 13716000"/>
              <a:gd name="connsiteX16" fmla="*/ 2579077 w 10316308"/>
              <a:gd name="connsiteY16" fmla="*/ 0 h 13716000"/>
              <a:gd name="connsiteX17" fmla="*/ 10316308 w 10316308"/>
              <a:gd name="connsiteY17" fmla="*/ 0 h 13716000"/>
              <a:gd name="connsiteX18" fmla="*/ 7737231 w 10316308"/>
              <a:gd name="connsiteY18" fmla="*/ 13716000 h 13716000"/>
              <a:gd name="connsiteX19" fmla="*/ 0 w 10316308"/>
              <a:gd name="connsiteY19" fmla="*/ 13716000 h 13716000"/>
              <a:gd name="connsiteX20" fmla="*/ 2579077 w 10316308"/>
              <a:gd name="connsiteY20" fmla="*/ 0 h 13716000"/>
              <a:gd name="connsiteX0" fmla="*/ 5346554 w 10316308"/>
              <a:gd name="connsiteY0" fmla="*/ 3453985 h 13716000"/>
              <a:gd name="connsiteX1" fmla="*/ 3097740 w 10316308"/>
              <a:gd name="connsiteY1" fmla="*/ 5204070 h 13716000"/>
              <a:gd name="connsiteX2" fmla="*/ 4775283 w 10316308"/>
              <a:gd name="connsiteY2" fmla="*/ 7235257 h 13716000"/>
              <a:gd name="connsiteX3" fmla="*/ 5165198 w 10316308"/>
              <a:gd name="connsiteY3" fmla="*/ 7407545 h 13716000"/>
              <a:gd name="connsiteX4" fmla="*/ 5945029 w 10316308"/>
              <a:gd name="connsiteY4" fmla="*/ 8350596 h 13716000"/>
              <a:gd name="connsiteX5" fmla="*/ 4947571 w 10316308"/>
              <a:gd name="connsiteY5" fmla="*/ 9212038 h 13716000"/>
              <a:gd name="connsiteX6" fmla="*/ 4067995 w 10316308"/>
              <a:gd name="connsiteY6" fmla="*/ 9048817 h 13716000"/>
              <a:gd name="connsiteX7" fmla="*/ 3886639 w 10316308"/>
              <a:gd name="connsiteY7" fmla="*/ 7933478 h 13716000"/>
              <a:gd name="connsiteX8" fmla="*/ 3043333 w 10316308"/>
              <a:gd name="connsiteY8" fmla="*/ 7933478 h 13716000"/>
              <a:gd name="connsiteX9" fmla="*/ 2988926 w 10316308"/>
              <a:gd name="connsiteY9" fmla="*/ 9275512 h 13716000"/>
              <a:gd name="connsiteX10" fmla="*/ 4956639 w 10316308"/>
              <a:gd name="connsiteY10" fmla="*/ 9756105 h 13716000"/>
              <a:gd name="connsiteX11" fmla="*/ 7323335 w 10316308"/>
              <a:gd name="connsiteY11" fmla="*/ 7924410 h 13716000"/>
              <a:gd name="connsiteX12" fmla="*/ 4439775 w 10316308"/>
              <a:gd name="connsiteY12" fmla="*/ 4823222 h 13716000"/>
              <a:gd name="connsiteX13" fmla="*/ 5373758 w 10316308"/>
              <a:gd name="connsiteY13" fmla="*/ 3998052 h 13716000"/>
              <a:gd name="connsiteX14" fmla="*/ 5346554 w 10316308"/>
              <a:gd name="connsiteY14" fmla="*/ 3453985 h 13716000"/>
              <a:gd name="connsiteX15" fmla="*/ 2579077 w 10316308"/>
              <a:gd name="connsiteY15" fmla="*/ 0 h 13716000"/>
              <a:gd name="connsiteX16" fmla="*/ 10316308 w 10316308"/>
              <a:gd name="connsiteY16" fmla="*/ 0 h 13716000"/>
              <a:gd name="connsiteX17" fmla="*/ 7737231 w 10316308"/>
              <a:gd name="connsiteY17" fmla="*/ 13716000 h 13716000"/>
              <a:gd name="connsiteX18" fmla="*/ 0 w 10316308"/>
              <a:gd name="connsiteY18" fmla="*/ 13716000 h 13716000"/>
              <a:gd name="connsiteX19" fmla="*/ 2579077 w 10316308"/>
              <a:gd name="connsiteY19" fmla="*/ 0 h 13716000"/>
              <a:gd name="connsiteX0" fmla="*/ 5373758 w 10316308"/>
              <a:gd name="connsiteY0" fmla="*/ 3998052 h 13716000"/>
              <a:gd name="connsiteX1" fmla="*/ 3097740 w 10316308"/>
              <a:gd name="connsiteY1" fmla="*/ 5204070 h 13716000"/>
              <a:gd name="connsiteX2" fmla="*/ 4775283 w 10316308"/>
              <a:gd name="connsiteY2" fmla="*/ 7235257 h 13716000"/>
              <a:gd name="connsiteX3" fmla="*/ 5165198 w 10316308"/>
              <a:gd name="connsiteY3" fmla="*/ 7407545 h 13716000"/>
              <a:gd name="connsiteX4" fmla="*/ 5945029 w 10316308"/>
              <a:gd name="connsiteY4" fmla="*/ 8350596 h 13716000"/>
              <a:gd name="connsiteX5" fmla="*/ 4947571 w 10316308"/>
              <a:gd name="connsiteY5" fmla="*/ 9212038 h 13716000"/>
              <a:gd name="connsiteX6" fmla="*/ 4067995 w 10316308"/>
              <a:gd name="connsiteY6" fmla="*/ 9048817 h 13716000"/>
              <a:gd name="connsiteX7" fmla="*/ 3886639 w 10316308"/>
              <a:gd name="connsiteY7" fmla="*/ 7933478 h 13716000"/>
              <a:gd name="connsiteX8" fmla="*/ 3043333 w 10316308"/>
              <a:gd name="connsiteY8" fmla="*/ 7933478 h 13716000"/>
              <a:gd name="connsiteX9" fmla="*/ 2988926 w 10316308"/>
              <a:gd name="connsiteY9" fmla="*/ 9275512 h 13716000"/>
              <a:gd name="connsiteX10" fmla="*/ 4956639 w 10316308"/>
              <a:gd name="connsiteY10" fmla="*/ 9756105 h 13716000"/>
              <a:gd name="connsiteX11" fmla="*/ 7323335 w 10316308"/>
              <a:gd name="connsiteY11" fmla="*/ 7924410 h 13716000"/>
              <a:gd name="connsiteX12" fmla="*/ 4439775 w 10316308"/>
              <a:gd name="connsiteY12" fmla="*/ 4823222 h 13716000"/>
              <a:gd name="connsiteX13" fmla="*/ 5373758 w 10316308"/>
              <a:gd name="connsiteY13" fmla="*/ 3998052 h 13716000"/>
              <a:gd name="connsiteX14" fmla="*/ 2579077 w 10316308"/>
              <a:gd name="connsiteY14" fmla="*/ 0 h 13716000"/>
              <a:gd name="connsiteX15" fmla="*/ 10316308 w 10316308"/>
              <a:gd name="connsiteY15" fmla="*/ 0 h 13716000"/>
              <a:gd name="connsiteX16" fmla="*/ 7737231 w 10316308"/>
              <a:gd name="connsiteY16" fmla="*/ 13716000 h 13716000"/>
              <a:gd name="connsiteX17" fmla="*/ 0 w 10316308"/>
              <a:gd name="connsiteY17" fmla="*/ 13716000 h 13716000"/>
              <a:gd name="connsiteX18" fmla="*/ 2579077 w 10316308"/>
              <a:gd name="connsiteY18" fmla="*/ 0 h 13716000"/>
              <a:gd name="connsiteX0" fmla="*/ 4439775 w 10316308"/>
              <a:gd name="connsiteY0" fmla="*/ 4823222 h 13716000"/>
              <a:gd name="connsiteX1" fmla="*/ 3097740 w 10316308"/>
              <a:gd name="connsiteY1" fmla="*/ 5204070 h 13716000"/>
              <a:gd name="connsiteX2" fmla="*/ 4775283 w 10316308"/>
              <a:gd name="connsiteY2" fmla="*/ 7235257 h 13716000"/>
              <a:gd name="connsiteX3" fmla="*/ 5165198 w 10316308"/>
              <a:gd name="connsiteY3" fmla="*/ 7407545 h 13716000"/>
              <a:gd name="connsiteX4" fmla="*/ 5945029 w 10316308"/>
              <a:gd name="connsiteY4" fmla="*/ 8350596 h 13716000"/>
              <a:gd name="connsiteX5" fmla="*/ 4947571 w 10316308"/>
              <a:gd name="connsiteY5" fmla="*/ 9212038 h 13716000"/>
              <a:gd name="connsiteX6" fmla="*/ 4067995 w 10316308"/>
              <a:gd name="connsiteY6" fmla="*/ 9048817 h 13716000"/>
              <a:gd name="connsiteX7" fmla="*/ 3886639 w 10316308"/>
              <a:gd name="connsiteY7" fmla="*/ 7933478 h 13716000"/>
              <a:gd name="connsiteX8" fmla="*/ 3043333 w 10316308"/>
              <a:gd name="connsiteY8" fmla="*/ 7933478 h 13716000"/>
              <a:gd name="connsiteX9" fmla="*/ 2988926 w 10316308"/>
              <a:gd name="connsiteY9" fmla="*/ 9275512 h 13716000"/>
              <a:gd name="connsiteX10" fmla="*/ 4956639 w 10316308"/>
              <a:gd name="connsiteY10" fmla="*/ 9756105 h 13716000"/>
              <a:gd name="connsiteX11" fmla="*/ 7323335 w 10316308"/>
              <a:gd name="connsiteY11" fmla="*/ 7924410 h 13716000"/>
              <a:gd name="connsiteX12" fmla="*/ 4439775 w 10316308"/>
              <a:gd name="connsiteY12" fmla="*/ 4823222 h 13716000"/>
              <a:gd name="connsiteX13" fmla="*/ 2579077 w 10316308"/>
              <a:gd name="connsiteY13" fmla="*/ 0 h 13716000"/>
              <a:gd name="connsiteX14" fmla="*/ 10316308 w 10316308"/>
              <a:gd name="connsiteY14" fmla="*/ 0 h 13716000"/>
              <a:gd name="connsiteX15" fmla="*/ 7737231 w 10316308"/>
              <a:gd name="connsiteY15" fmla="*/ 13716000 h 13716000"/>
              <a:gd name="connsiteX16" fmla="*/ 0 w 10316308"/>
              <a:gd name="connsiteY16" fmla="*/ 13716000 h 13716000"/>
              <a:gd name="connsiteX17" fmla="*/ 2579077 w 10316308"/>
              <a:gd name="connsiteY17" fmla="*/ 0 h 13716000"/>
              <a:gd name="connsiteX0" fmla="*/ 4361414 w 10316308"/>
              <a:gd name="connsiteY0" fmla="*/ 4823222 h 13716000"/>
              <a:gd name="connsiteX1" fmla="*/ 3097740 w 10316308"/>
              <a:gd name="connsiteY1" fmla="*/ 5204070 h 13716000"/>
              <a:gd name="connsiteX2" fmla="*/ 4775283 w 10316308"/>
              <a:gd name="connsiteY2" fmla="*/ 7235257 h 13716000"/>
              <a:gd name="connsiteX3" fmla="*/ 5165198 w 10316308"/>
              <a:gd name="connsiteY3" fmla="*/ 7407545 h 13716000"/>
              <a:gd name="connsiteX4" fmla="*/ 5945029 w 10316308"/>
              <a:gd name="connsiteY4" fmla="*/ 8350596 h 13716000"/>
              <a:gd name="connsiteX5" fmla="*/ 4947571 w 10316308"/>
              <a:gd name="connsiteY5" fmla="*/ 9212038 h 13716000"/>
              <a:gd name="connsiteX6" fmla="*/ 4067995 w 10316308"/>
              <a:gd name="connsiteY6" fmla="*/ 9048817 h 13716000"/>
              <a:gd name="connsiteX7" fmla="*/ 3886639 w 10316308"/>
              <a:gd name="connsiteY7" fmla="*/ 7933478 h 13716000"/>
              <a:gd name="connsiteX8" fmla="*/ 3043333 w 10316308"/>
              <a:gd name="connsiteY8" fmla="*/ 7933478 h 13716000"/>
              <a:gd name="connsiteX9" fmla="*/ 2988926 w 10316308"/>
              <a:gd name="connsiteY9" fmla="*/ 9275512 h 13716000"/>
              <a:gd name="connsiteX10" fmla="*/ 4956639 w 10316308"/>
              <a:gd name="connsiteY10" fmla="*/ 9756105 h 13716000"/>
              <a:gd name="connsiteX11" fmla="*/ 7323335 w 10316308"/>
              <a:gd name="connsiteY11" fmla="*/ 7924410 h 13716000"/>
              <a:gd name="connsiteX12" fmla="*/ 4361414 w 10316308"/>
              <a:gd name="connsiteY12" fmla="*/ 4823222 h 13716000"/>
              <a:gd name="connsiteX13" fmla="*/ 2579077 w 10316308"/>
              <a:gd name="connsiteY13" fmla="*/ 0 h 13716000"/>
              <a:gd name="connsiteX14" fmla="*/ 10316308 w 10316308"/>
              <a:gd name="connsiteY14" fmla="*/ 0 h 13716000"/>
              <a:gd name="connsiteX15" fmla="*/ 7737231 w 10316308"/>
              <a:gd name="connsiteY15" fmla="*/ 13716000 h 13716000"/>
              <a:gd name="connsiteX16" fmla="*/ 0 w 10316308"/>
              <a:gd name="connsiteY16" fmla="*/ 13716000 h 13716000"/>
              <a:gd name="connsiteX17" fmla="*/ 2579077 w 10316308"/>
              <a:gd name="connsiteY17" fmla="*/ 0 h 13716000"/>
              <a:gd name="connsiteX0" fmla="*/ 7323335 w 10316308"/>
              <a:gd name="connsiteY0" fmla="*/ 7924410 h 13716000"/>
              <a:gd name="connsiteX1" fmla="*/ 3097740 w 10316308"/>
              <a:gd name="connsiteY1" fmla="*/ 5204070 h 13716000"/>
              <a:gd name="connsiteX2" fmla="*/ 4775283 w 10316308"/>
              <a:gd name="connsiteY2" fmla="*/ 7235257 h 13716000"/>
              <a:gd name="connsiteX3" fmla="*/ 5165198 w 10316308"/>
              <a:gd name="connsiteY3" fmla="*/ 7407545 h 13716000"/>
              <a:gd name="connsiteX4" fmla="*/ 5945029 w 10316308"/>
              <a:gd name="connsiteY4" fmla="*/ 8350596 h 13716000"/>
              <a:gd name="connsiteX5" fmla="*/ 4947571 w 10316308"/>
              <a:gd name="connsiteY5" fmla="*/ 9212038 h 13716000"/>
              <a:gd name="connsiteX6" fmla="*/ 4067995 w 10316308"/>
              <a:gd name="connsiteY6" fmla="*/ 9048817 h 13716000"/>
              <a:gd name="connsiteX7" fmla="*/ 3886639 w 10316308"/>
              <a:gd name="connsiteY7" fmla="*/ 7933478 h 13716000"/>
              <a:gd name="connsiteX8" fmla="*/ 3043333 w 10316308"/>
              <a:gd name="connsiteY8" fmla="*/ 7933478 h 13716000"/>
              <a:gd name="connsiteX9" fmla="*/ 2988926 w 10316308"/>
              <a:gd name="connsiteY9" fmla="*/ 9275512 h 13716000"/>
              <a:gd name="connsiteX10" fmla="*/ 4956639 w 10316308"/>
              <a:gd name="connsiteY10" fmla="*/ 9756105 h 13716000"/>
              <a:gd name="connsiteX11" fmla="*/ 7323335 w 10316308"/>
              <a:gd name="connsiteY11" fmla="*/ 7924410 h 13716000"/>
              <a:gd name="connsiteX12" fmla="*/ 2579077 w 10316308"/>
              <a:gd name="connsiteY12" fmla="*/ 0 h 13716000"/>
              <a:gd name="connsiteX13" fmla="*/ 10316308 w 10316308"/>
              <a:gd name="connsiteY13" fmla="*/ 0 h 13716000"/>
              <a:gd name="connsiteX14" fmla="*/ 7737231 w 10316308"/>
              <a:gd name="connsiteY14" fmla="*/ 13716000 h 13716000"/>
              <a:gd name="connsiteX15" fmla="*/ 0 w 10316308"/>
              <a:gd name="connsiteY15" fmla="*/ 13716000 h 13716000"/>
              <a:gd name="connsiteX16" fmla="*/ 2579077 w 10316308"/>
              <a:gd name="connsiteY16" fmla="*/ 0 h 13716000"/>
              <a:gd name="connsiteX0" fmla="*/ 7323335 w 10316308"/>
              <a:gd name="connsiteY0" fmla="*/ 7924410 h 13716000"/>
              <a:gd name="connsiteX1" fmla="*/ 4775283 w 10316308"/>
              <a:gd name="connsiteY1" fmla="*/ 7235257 h 13716000"/>
              <a:gd name="connsiteX2" fmla="*/ 5165198 w 10316308"/>
              <a:gd name="connsiteY2" fmla="*/ 7407545 h 13716000"/>
              <a:gd name="connsiteX3" fmla="*/ 5945029 w 10316308"/>
              <a:gd name="connsiteY3" fmla="*/ 8350596 h 13716000"/>
              <a:gd name="connsiteX4" fmla="*/ 4947571 w 10316308"/>
              <a:gd name="connsiteY4" fmla="*/ 9212038 h 13716000"/>
              <a:gd name="connsiteX5" fmla="*/ 4067995 w 10316308"/>
              <a:gd name="connsiteY5" fmla="*/ 9048817 h 13716000"/>
              <a:gd name="connsiteX6" fmla="*/ 3886639 w 10316308"/>
              <a:gd name="connsiteY6" fmla="*/ 7933478 h 13716000"/>
              <a:gd name="connsiteX7" fmla="*/ 3043333 w 10316308"/>
              <a:gd name="connsiteY7" fmla="*/ 7933478 h 13716000"/>
              <a:gd name="connsiteX8" fmla="*/ 2988926 w 10316308"/>
              <a:gd name="connsiteY8" fmla="*/ 9275512 h 13716000"/>
              <a:gd name="connsiteX9" fmla="*/ 4956639 w 10316308"/>
              <a:gd name="connsiteY9" fmla="*/ 9756105 h 13716000"/>
              <a:gd name="connsiteX10" fmla="*/ 7323335 w 10316308"/>
              <a:gd name="connsiteY10" fmla="*/ 7924410 h 13716000"/>
              <a:gd name="connsiteX11" fmla="*/ 2579077 w 10316308"/>
              <a:gd name="connsiteY11" fmla="*/ 0 h 13716000"/>
              <a:gd name="connsiteX12" fmla="*/ 10316308 w 10316308"/>
              <a:gd name="connsiteY12" fmla="*/ 0 h 13716000"/>
              <a:gd name="connsiteX13" fmla="*/ 7737231 w 10316308"/>
              <a:gd name="connsiteY13" fmla="*/ 13716000 h 13716000"/>
              <a:gd name="connsiteX14" fmla="*/ 0 w 10316308"/>
              <a:gd name="connsiteY14" fmla="*/ 13716000 h 13716000"/>
              <a:gd name="connsiteX15" fmla="*/ 2579077 w 10316308"/>
              <a:gd name="connsiteY15" fmla="*/ 0 h 13716000"/>
              <a:gd name="connsiteX0" fmla="*/ 7323335 w 10316308"/>
              <a:gd name="connsiteY0" fmla="*/ 7924410 h 13716000"/>
              <a:gd name="connsiteX1" fmla="*/ 5165198 w 10316308"/>
              <a:gd name="connsiteY1" fmla="*/ 7407545 h 13716000"/>
              <a:gd name="connsiteX2" fmla="*/ 5945029 w 10316308"/>
              <a:gd name="connsiteY2" fmla="*/ 8350596 h 13716000"/>
              <a:gd name="connsiteX3" fmla="*/ 4947571 w 10316308"/>
              <a:gd name="connsiteY3" fmla="*/ 9212038 h 13716000"/>
              <a:gd name="connsiteX4" fmla="*/ 4067995 w 10316308"/>
              <a:gd name="connsiteY4" fmla="*/ 9048817 h 13716000"/>
              <a:gd name="connsiteX5" fmla="*/ 3886639 w 10316308"/>
              <a:gd name="connsiteY5" fmla="*/ 7933478 h 13716000"/>
              <a:gd name="connsiteX6" fmla="*/ 3043333 w 10316308"/>
              <a:gd name="connsiteY6" fmla="*/ 7933478 h 13716000"/>
              <a:gd name="connsiteX7" fmla="*/ 2988926 w 10316308"/>
              <a:gd name="connsiteY7" fmla="*/ 9275512 h 13716000"/>
              <a:gd name="connsiteX8" fmla="*/ 4956639 w 10316308"/>
              <a:gd name="connsiteY8" fmla="*/ 9756105 h 13716000"/>
              <a:gd name="connsiteX9" fmla="*/ 7323335 w 10316308"/>
              <a:gd name="connsiteY9" fmla="*/ 7924410 h 13716000"/>
              <a:gd name="connsiteX10" fmla="*/ 2579077 w 10316308"/>
              <a:gd name="connsiteY10" fmla="*/ 0 h 13716000"/>
              <a:gd name="connsiteX11" fmla="*/ 10316308 w 10316308"/>
              <a:gd name="connsiteY11" fmla="*/ 0 h 13716000"/>
              <a:gd name="connsiteX12" fmla="*/ 7737231 w 10316308"/>
              <a:gd name="connsiteY12" fmla="*/ 13716000 h 13716000"/>
              <a:gd name="connsiteX13" fmla="*/ 0 w 10316308"/>
              <a:gd name="connsiteY13" fmla="*/ 13716000 h 13716000"/>
              <a:gd name="connsiteX14" fmla="*/ 2579077 w 10316308"/>
              <a:gd name="connsiteY14" fmla="*/ 0 h 13716000"/>
              <a:gd name="connsiteX0" fmla="*/ 7323335 w 10316308"/>
              <a:gd name="connsiteY0" fmla="*/ 7924410 h 13716000"/>
              <a:gd name="connsiteX1" fmla="*/ 5945029 w 10316308"/>
              <a:gd name="connsiteY1" fmla="*/ 8350596 h 13716000"/>
              <a:gd name="connsiteX2" fmla="*/ 4947571 w 10316308"/>
              <a:gd name="connsiteY2" fmla="*/ 9212038 h 13716000"/>
              <a:gd name="connsiteX3" fmla="*/ 4067995 w 10316308"/>
              <a:gd name="connsiteY3" fmla="*/ 9048817 h 13716000"/>
              <a:gd name="connsiteX4" fmla="*/ 3886639 w 10316308"/>
              <a:gd name="connsiteY4" fmla="*/ 7933478 h 13716000"/>
              <a:gd name="connsiteX5" fmla="*/ 3043333 w 10316308"/>
              <a:gd name="connsiteY5" fmla="*/ 7933478 h 13716000"/>
              <a:gd name="connsiteX6" fmla="*/ 2988926 w 10316308"/>
              <a:gd name="connsiteY6" fmla="*/ 9275512 h 13716000"/>
              <a:gd name="connsiteX7" fmla="*/ 4956639 w 10316308"/>
              <a:gd name="connsiteY7" fmla="*/ 9756105 h 13716000"/>
              <a:gd name="connsiteX8" fmla="*/ 7323335 w 10316308"/>
              <a:gd name="connsiteY8" fmla="*/ 7924410 h 13716000"/>
              <a:gd name="connsiteX9" fmla="*/ 2579077 w 10316308"/>
              <a:gd name="connsiteY9" fmla="*/ 0 h 13716000"/>
              <a:gd name="connsiteX10" fmla="*/ 10316308 w 10316308"/>
              <a:gd name="connsiteY10" fmla="*/ 0 h 13716000"/>
              <a:gd name="connsiteX11" fmla="*/ 7737231 w 10316308"/>
              <a:gd name="connsiteY11" fmla="*/ 13716000 h 13716000"/>
              <a:gd name="connsiteX12" fmla="*/ 0 w 10316308"/>
              <a:gd name="connsiteY12" fmla="*/ 13716000 h 13716000"/>
              <a:gd name="connsiteX13" fmla="*/ 2579077 w 10316308"/>
              <a:gd name="connsiteY13" fmla="*/ 0 h 13716000"/>
              <a:gd name="connsiteX0" fmla="*/ 4956639 w 10316308"/>
              <a:gd name="connsiteY0" fmla="*/ 9756105 h 13716000"/>
              <a:gd name="connsiteX1" fmla="*/ 5945029 w 10316308"/>
              <a:gd name="connsiteY1" fmla="*/ 8350596 h 13716000"/>
              <a:gd name="connsiteX2" fmla="*/ 4947571 w 10316308"/>
              <a:gd name="connsiteY2" fmla="*/ 9212038 h 13716000"/>
              <a:gd name="connsiteX3" fmla="*/ 4067995 w 10316308"/>
              <a:gd name="connsiteY3" fmla="*/ 9048817 h 13716000"/>
              <a:gd name="connsiteX4" fmla="*/ 3886639 w 10316308"/>
              <a:gd name="connsiteY4" fmla="*/ 7933478 h 13716000"/>
              <a:gd name="connsiteX5" fmla="*/ 3043333 w 10316308"/>
              <a:gd name="connsiteY5" fmla="*/ 7933478 h 13716000"/>
              <a:gd name="connsiteX6" fmla="*/ 2988926 w 10316308"/>
              <a:gd name="connsiteY6" fmla="*/ 9275512 h 13716000"/>
              <a:gd name="connsiteX7" fmla="*/ 4956639 w 10316308"/>
              <a:gd name="connsiteY7" fmla="*/ 9756105 h 13716000"/>
              <a:gd name="connsiteX8" fmla="*/ 2579077 w 10316308"/>
              <a:gd name="connsiteY8" fmla="*/ 0 h 13716000"/>
              <a:gd name="connsiteX9" fmla="*/ 10316308 w 10316308"/>
              <a:gd name="connsiteY9" fmla="*/ 0 h 13716000"/>
              <a:gd name="connsiteX10" fmla="*/ 7737231 w 10316308"/>
              <a:gd name="connsiteY10" fmla="*/ 13716000 h 13716000"/>
              <a:gd name="connsiteX11" fmla="*/ 0 w 10316308"/>
              <a:gd name="connsiteY11" fmla="*/ 13716000 h 13716000"/>
              <a:gd name="connsiteX12" fmla="*/ 2579077 w 10316308"/>
              <a:gd name="connsiteY12" fmla="*/ 0 h 13716000"/>
              <a:gd name="connsiteX0" fmla="*/ 4956639 w 10316308"/>
              <a:gd name="connsiteY0" fmla="*/ 9756105 h 13716000"/>
              <a:gd name="connsiteX1" fmla="*/ 4947571 w 10316308"/>
              <a:gd name="connsiteY1" fmla="*/ 9212038 h 13716000"/>
              <a:gd name="connsiteX2" fmla="*/ 4067995 w 10316308"/>
              <a:gd name="connsiteY2" fmla="*/ 9048817 h 13716000"/>
              <a:gd name="connsiteX3" fmla="*/ 3886639 w 10316308"/>
              <a:gd name="connsiteY3" fmla="*/ 7933478 h 13716000"/>
              <a:gd name="connsiteX4" fmla="*/ 3043333 w 10316308"/>
              <a:gd name="connsiteY4" fmla="*/ 7933478 h 13716000"/>
              <a:gd name="connsiteX5" fmla="*/ 2988926 w 10316308"/>
              <a:gd name="connsiteY5" fmla="*/ 9275512 h 13716000"/>
              <a:gd name="connsiteX6" fmla="*/ 4956639 w 10316308"/>
              <a:gd name="connsiteY6" fmla="*/ 9756105 h 13716000"/>
              <a:gd name="connsiteX7" fmla="*/ 2579077 w 10316308"/>
              <a:gd name="connsiteY7" fmla="*/ 0 h 13716000"/>
              <a:gd name="connsiteX8" fmla="*/ 10316308 w 10316308"/>
              <a:gd name="connsiteY8" fmla="*/ 0 h 13716000"/>
              <a:gd name="connsiteX9" fmla="*/ 7737231 w 10316308"/>
              <a:gd name="connsiteY9" fmla="*/ 13716000 h 13716000"/>
              <a:gd name="connsiteX10" fmla="*/ 0 w 10316308"/>
              <a:gd name="connsiteY10" fmla="*/ 13716000 h 13716000"/>
              <a:gd name="connsiteX11" fmla="*/ 2579077 w 10316308"/>
              <a:gd name="connsiteY11" fmla="*/ 0 h 13716000"/>
              <a:gd name="connsiteX0" fmla="*/ 4956639 w 10316308"/>
              <a:gd name="connsiteY0" fmla="*/ 9756105 h 13716000"/>
              <a:gd name="connsiteX1" fmla="*/ 4067995 w 10316308"/>
              <a:gd name="connsiteY1" fmla="*/ 9048817 h 13716000"/>
              <a:gd name="connsiteX2" fmla="*/ 3886639 w 10316308"/>
              <a:gd name="connsiteY2" fmla="*/ 7933478 h 13716000"/>
              <a:gd name="connsiteX3" fmla="*/ 3043333 w 10316308"/>
              <a:gd name="connsiteY3" fmla="*/ 7933478 h 13716000"/>
              <a:gd name="connsiteX4" fmla="*/ 2988926 w 10316308"/>
              <a:gd name="connsiteY4" fmla="*/ 9275512 h 13716000"/>
              <a:gd name="connsiteX5" fmla="*/ 4956639 w 10316308"/>
              <a:gd name="connsiteY5" fmla="*/ 9756105 h 13716000"/>
              <a:gd name="connsiteX6" fmla="*/ 2579077 w 10316308"/>
              <a:gd name="connsiteY6" fmla="*/ 0 h 13716000"/>
              <a:gd name="connsiteX7" fmla="*/ 10316308 w 10316308"/>
              <a:gd name="connsiteY7" fmla="*/ 0 h 13716000"/>
              <a:gd name="connsiteX8" fmla="*/ 7737231 w 10316308"/>
              <a:gd name="connsiteY8" fmla="*/ 13716000 h 13716000"/>
              <a:gd name="connsiteX9" fmla="*/ 0 w 10316308"/>
              <a:gd name="connsiteY9" fmla="*/ 13716000 h 13716000"/>
              <a:gd name="connsiteX10" fmla="*/ 2579077 w 10316308"/>
              <a:gd name="connsiteY10" fmla="*/ 0 h 13716000"/>
              <a:gd name="connsiteX0" fmla="*/ 2988926 w 10316308"/>
              <a:gd name="connsiteY0" fmla="*/ 9275512 h 13716000"/>
              <a:gd name="connsiteX1" fmla="*/ 4067995 w 10316308"/>
              <a:gd name="connsiteY1" fmla="*/ 9048817 h 13716000"/>
              <a:gd name="connsiteX2" fmla="*/ 3886639 w 10316308"/>
              <a:gd name="connsiteY2" fmla="*/ 7933478 h 13716000"/>
              <a:gd name="connsiteX3" fmla="*/ 3043333 w 10316308"/>
              <a:gd name="connsiteY3" fmla="*/ 7933478 h 13716000"/>
              <a:gd name="connsiteX4" fmla="*/ 2988926 w 10316308"/>
              <a:gd name="connsiteY4" fmla="*/ 9275512 h 13716000"/>
              <a:gd name="connsiteX5" fmla="*/ 2579077 w 10316308"/>
              <a:gd name="connsiteY5" fmla="*/ 0 h 13716000"/>
              <a:gd name="connsiteX6" fmla="*/ 10316308 w 10316308"/>
              <a:gd name="connsiteY6" fmla="*/ 0 h 13716000"/>
              <a:gd name="connsiteX7" fmla="*/ 7737231 w 10316308"/>
              <a:gd name="connsiteY7" fmla="*/ 13716000 h 13716000"/>
              <a:gd name="connsiteX8" fmla="*/ 0 w 10316308"/>
              <a:gd name="connsiteY8" fmla="*/ 13716000 h 13716000"/>
              <a:gd name="connsiteX9" fmla="*/ 2579077 w 10316308"/>
              <a:gd name="connsiteY9" fmla="*/ 0 h 13716000"/>
              <a:gd name="connsiteX0" fmla="*/ 2988926 w 10316308"/>
              <a:gd name="connsiteY0" fmla="*/ 9275512 h 13716000"/>
              <a:gd name="connsiteX1" fmla="*/ 4067995 w 10316308"/>
              <a:gd name="connsiteY1" fmla="*/ 9048817 h 13716000"/>
              <a:gd name="connsiteX2" fmla="*/ 3043333 w 10316308"/>
              <a:gd name="connsiteY2" fmla="*/ 7933478 h 13716000"/>
              <a:gd name="connsiteX3" fmla="*/ 2988926 w 10316308"/>
              <a:gd name="connsiteY3" fmla="*/ 9275512 h 13716000"/>
              <a:gd name="connsiteX4" fmla="*/ 2579077 w 10316308"/>
              <a:gd name="connsiteY4" fmla="*/ 0 h 13716000"/>
              <a:gd name="connsiteX5" fmla="*/ 10316308 w 10316308"/>
              <a:gd name="connsiteY5" fmla="*/ 0 h 13716000"/>
              <a:gd name="connsiteX6" fmla="*/ 7737231 w 10316308"/>
              <a:gd name="connsiteY6" fmla="*/ 13716000 h 13716000"/>
              <a:gd name="connsiteX7" fmla="*/ 0 w 10316308"/>
              <a:gd name="connsiteY7" fmla="*/ 13716000 h 13716000"/>
              <a:gd name="connsiteX8" fmla="*/ 2579077 w 10316308"/>
              <a:gd name="connsiteY8" fmla="*/ 0 h 13716000"/>
              <a:gd name="connsiteX0" fmla="*/ 2988926 w 10316308"/>
              <a:gd name="connsiteY0" fmla="*/ 9275512 h 13716000"/>
              <a:gd name="connsiteX1" fmla="*/ 4067995 w 10316308"/>
              <a:gd name="connsiteY1" fmla="*/ 9048817 h 13716000"/>
              <a:gd name="connsiteX2" fmla="*/ 2988926 w 10316308"/>
              <a:gd name="connsiteY2" fmla="*/ 9275512 h 13716000"/>
              <a:gd name="connsiteX3" fmla="*/ 2579077 w 10316308"/>
              <a:gd name="connsiteY3" fmla="*/ 0 h 13716000"/>
              <a:gd name="connsiteX4" fmla="*/ 10316308 w 10316308"/>
              <a:gd name="connsiteY4" fmla="*/ 0 h 13716000"/>
              <a:gd name="connsiteX5" fmla="*/ 7737231 w 10316308"/>
              <a:gd name="connsiteY5" fmla="*/ 13716000 h 13716000"/>
              <a:gd name="connsiteX6" fmla="*/ 0 w 10316308"/>
              <a:gd name="connsiteY6" fmla="*/ 13716000 h 13716000"/>
              <a:gd name="connsiteX7" fmla="*/ 2579077 w 10316308"/>
              <a:gd name="connsiteY7" fmla="*/ 0 h 13716000"/>
              <a:gd name="connsiteX0" fmla="*/ 2579077 w 10316308"/>
              <a:gd name="connsiteY0" fmla="*/ 0 h 13716000"/>
              <a:gd name="connsiteX1" fmla="*/ 10316308 w 10316308"/>
              <a:gd name="connsiteY1" fmla="*/ 0 h 13716000"/>
              <a:gd name="connsiteX2" fmla="*/ 7737231 w 10316308"/>
              <a:gd name="connsiteY2" fmla="*/ 13716000 h 13716000"/>
              <a:gd name="connsiteX3" fmla="*/ 0 w 10316308"/>
              <a:gd name="connsiteY3" fmla="*/ 13716000 h 13716000"/>
              <a:gd name="connsiteX4" fmla="*/ 2579077 w 10316308"/>
              <a:gd name="connsiteY4" fmla="*/ 0 h 13716000"/>
              <a:gd name="connsiteX0" fmla="*/ 4026594 w 11763825"/>
              <a:gd name="connsiteY0" fmla="*/ 0 h 14020800"/>
              <a:gd name="connsiteX1" fmla="*/ 11763825 w 11763825"/>
              <a:gd name="connsiteY1" fmla="*/ 0 h 14020800"/>
              <a:gd name="connsiteX2" fmla="*/ 9184748 w 11763825"/>
              <a:gd name="connsiteY2" fmla="*/ 13716000 h 14020800"/>
              <a:gd name="connsiteX3" fmla="*/ 0 w 11763825"/>
              <a:gd name="connsiteY3" fmla="*/ 14020800 h 14020800"/>
              <a:gd name="connsiteX4" fmla="*/ 4026594 w 11763825"/>
              <a:gd name="connsiteY4" fmla="*/ 0 h 14020800"/>
              <a:gd name="connsiteX0" fmla="*/ 0 w 11775041"/>
              <a:gd name="connsiteY0" fmla="*/ 4572000 h 14020800"/>
              <a:gd name="connsiteX1" fmla="*/ 11775041 w 11775041"/>
              <a:gd name="connsiteY1" fmla="*/ 0 h 14020800"/>
              <a:gd name="connsiteX2" fmla="*/ 9195964 w 11775041"/>
              <a:gd name="connsiteY2" fmla="*/ 13716000 h 14020800"/>
              <a:gd name="connsiteX3" fmla="*/ 11216 w 11775041"/>
              <a:gd name="connsiteY3" fmla="*/ 14020800 h 14020800"/>
              <a:gd name="connsiteX4" fmla="*/ 0 w 11775041"/>
              <a:gd name="connsiteY4" fmla="*/ 4572000 h 14020800"/>
              <a:gd name="connsiteX0" fmla="*/ 0 w 9195965"/>
              <a:gd name="connsiteY0" fmla="*/ 0 h 9448800"/>
              <a:gd name="connsiteX1" fmla="*/ 4385085 w 9195965"/>
              <a:gd name="connsiteY1" fmla="*/ 1790700 h 9448800"/>
              <a:gd name="connsiteX2" fmla="*/ 9195964 w 9195965"/>
              <a:gd name="connsiteY2" fmla="*/ 9144000 h 9448800"/>
              <a:gd name="connsiteX3" fmla="*/ 11216 w 9195965"/>
              <a:gd name="connsiteY3" fmla="*/ 9448800 h 9448800"/>
              <a:gd name="connsiteX4" fmla="*/ 0 w 9195965"/>
              <a:gd name="connsiteY4" fmla="*/ 0 h 9448800"/>
              <a:gd name="connsiteX0" fmla="*/ 0 w 5158154"/>
              <a:gd name="connsiteY0" fmla="*/ 0 h 9448800"/>
              <a:gd name="connsiteX1" fmla="*/ 4385085 w 5158154"/>
              <a:gd name="connsiteY1" fmla="*/ 1790700 h 9448800"/>
              <a:gd name="connsiteX2" fmla="*/ 5158154 w 5158154"/>
              <a:gd name="connsiteY2" fmla="*/ 8610600 h 9448800"/>
              <a:gd name="connsiteX3" fmla="*/ 11216 w 5158154"/>
              <a:gd name="connsiteY3" fmla="*/ 9448800 h 9448800"/>
              <a:gd name="connsiteX4" fmla="*/ 0 w 5158154"/>
              <a:gd name="connsiteY4" fmla="*/ 0 h 9448800"/>
              <a:gd name="connsiteX0" fmla="*/ 0 w 7824633"/>
              <a:gd name="connsiteY0" fmla="*/ 0 h 9448800"/>
              <a:gd name="connsiteX1" fmla="*/ 4385085 w 7824633"/>
              <a:gd name="connsiteY1" fmla="*/ 1790700 h 9448800"/>
              <a:gd name="connsiteX2" fmla="*/ 7824633 w 7824633"/>
              <a:gd name="connsiteY2" fmla="*/ 9334500 h 9448800"/>
              <a:gd name="connsiteX3" fmla="*/ 11216 w 7824633"/>
              <a:gd name="connsiteY3" fmla="*/ 9448800 h 9448800"/>
              <a:gd name="connsiteX4" fmla="*/ 0 w 7824633"/>
              <a:gd name="connsiteY4" fmla="*/ 0 h 9448800"/>
              <a:gd name="connsiteX0" fmla="*/ 0 w 7965785"/>
              <a:gd name="connsiteY0" fmla="*/ 0 h 9448800"/>
              <a:gd name="connsiteX1" fmla="*/ 7965785 w 7965785"/>
              <a:gd name="connsiteY1" fmla="*/ 190500 h 9448800"/>
              <a:gd name="connsiteX2" fmla="*/ 7824633 w 7965785"/>
              <a:gd name="connsiteY2" fmla="*/ 9334500 h 9448800"/>
              <a:gd name="connsiteX3" fmla="*/ 11216 w 7965785"/>
              <a:gd name="connsiteY3" fmla="*/ 9448800 h 9448800"/>
              <a:gd name="connsiteX4" fmla="*/ 0 w 7965785"/>
              <a:gd name="connsiteY4" fmla="*/ 0 h 9448800"/>
              <a:gd name="connsiteX0" fmla="*/ 0 w 7824633"/>
              <a:gd name="connsiteY0" fmla="*/ 0 h 9448800"/>
              <a:gd name="connsiteX1" fmla="*/ 7813415 w 7824633"/>
              <a:gd name="connsiteY1" fmla="*/ 152400 h 9448800"/>
              <a:gd name="connsiteX2" fmla="*/ 7824633 w 7824633"/>
              <a:gd name="connsiteY2" fmla="*/ 9334500 h 9448800"/>
              <a:gd name="connsiteX3" fmla="*/ 11216 w 7824633"/>
              <a:gd name="connsiteY3" fmla="*/ 9448800 h 9448800"/>
              <a:gd name="connsiteX4" fmla="*/ 0 w 7824633"/>
              <a:gd name="connsiteY4" fmla="*/ 0 h 9448800"/>
              <a:gd name="connsiteX0" fmla="*/ 0 w 7813551"/>
              <a:gd name="connsiteY0" fmla="*/ 0 h 9448800"/>
              <a:gd name="connsiteX1" fmla="*/ 7813415 w 7813551"/>
              <a:gd name="connsiteY1" fmla="*/ 152400 h 9448800"/>
              <a:gd name="connsiteX2" fmla="*/ 7746270 w 7813551"/>
              <a:gd name="connsiteY2" fmla="*/ 9412876 h 9448800"/>
              <a:gd name="connsiteX3" fmla="*/ 11216 w 7813551"/>
              <a:gd name="connsiteY3" fmla="*/ 9448800 h 9448800"/>
              <a:gd name="connsiteX4" fmla="*/ 0 w 7813551"/>
              <a:gd name="connsiteY4" fmla="*/ 0 h 9448800"/>
              <a:gd name="connsiteX0" fmla="*/ 0 w 7813515"/>
              <a:gd name="connsiteY0" fmla="*/ 0 h 9491254"/>
              <a:gd name="connsiteX1" fmla="*/ 7813415 w 7813515"/>
              <a:gd name="connsiteY1" fmla="*/ 152400 h 9491254"/>
              <a:gd name="connsiteX2" fmla="*/ 7720149 w 7813515"/>
              <a:gd name="connsiteY2" fmla="*/ 9491254 h 9491254"/>
              <a:gd name="connsiteX3" fmla="*/ 11216 w 7813515"/>
              <a:gd name="connsiteY3" fmla="*/ 9448800 h 9491254"/>
              <a:gd name="connsiteX4" fmla="*/ 0 w 7813515"/>
              <a:gd name="connsiteY4" fmla="*/ 0 h 9491254"/>
              <a:gd name="connsiteX0" fmla="*/ 0 w 7720150"/>
              <a:gd name="connsiteY0" fmla="*/ 0 h 9491254"/>
              <a:gd name="connsiteX1" fmla="*/ 7684766 w 7720150"/>
              <a:gd name="connsiteY1" fmla="*/ 21122 h 9491254"/>
              <a:gd name="connsiteX2" fmla="*/ 7720149 w 7720150"/>
              <a:gd name="connsiteY2" fmla="*/ 9491254 h 9491254"/>
              <a:gd name="connsiteX3" fmla="*/ 11216 w 7720150"/>
              <a:gd name="connsiteY3" fmla="*/ 9448800 h 9491254"/>
              <a:gd name="connsiteX4" fmla="*/ 0 w 7720150"/>
              <a:gd name="connsiteY4" fmla="*/ 0 h 9491254"/>
              <a:gd name="connsiteX0" fmla="*/ 0 w 7720148"/>
              <a:gd name="connsiteY0" fmla="*/ 0 h 9491254"/>
              <a:gd name="connsiteX1" fmla="*/ 7684766 w 7720148"/>
              <a:gd name="connsiteY1" fmla="*/ 21122 h 9491254"/>
              <a:gd name="connsiteX2" fmla="*/ 7720149 w 7720148"/>
              <a:gd name="connsiteY2" fmla="*/ 9491254 h 9491254"/>
              <a:gd name="connsiteX3" fmla="*/ 11216 w 7720148"/>
              <a:gd name="connsiteY3" fmla="*/ 9448800 h 9491254"/>
              <a:gd name="connsiteX4" fmla="*/ 0 w 7720148"/>
              <a:gd name="connsiteY4" fmla="*/ 0 h 9491254"/>
              <a:gd name="connsiteX0" fmla="*/ 0 w 7720150"/>
              <a:gd name="connsiteY0" fmla="*/ 0 h 9464999"/>
              <a:gd name="connsiteX1" fmla="*/ 7684766 w 7720150"/>
              <a:gd name="connsiteY1" fmla="*/ 21122 h 9464999"/>
              <a:gd name="connsiteX2" fmla="*/ 7720150 w 7720150"/>
              <a:gd name="connsiteY2" fmla="*/ 9464999 h 9464999"/>
              <a:gd name="connsiteX3" fmla="*/ 11216 w 7720150"/>
              <a:gd name="connsiteY3" fmla="*/ 9448800 h 9464999"/>
              <a:gd name="connsiteX4" fmla="*/ 0 w 7720150"/>
              <a:gd name="connsiteY4" fmla="*/ 0 h 946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0150" h="9464999">
                <a:moveTo>
                  <a:pt x="0" y="0"/>
                </a:moveTo>
                <a:lnTo>
                  <a:pt x="7684766" y="21122"/>
                </a:lnTo>
                <a:cubicBezTo>
                  <a:pt x="7702457" y="4756188"/>
                  <a:pt x="7716411" y="6404299"/>
                  <a:pt x="7720150" y="9464999"/>
                </a:cubicBezTo>
                <a:lnTo>
                  <a:pt x="11216" y="9448800"/>
                </a:lnTo>
                <a:cubicBezTo>
                  <a:pt x="7477" y="6299200"/>
                  <a:pt x="3739" y="3149600"/>
                  <a:pt x="0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8E2AB-ABE8-4815-96DA-2CC83520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808" y="1869576"/>
            <a:ext cx="5511543" cy="828539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AE26AB-6375-45BE-88F7-0DAFD720D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9806" y="2834639"/>
            <a:ext cx="5511543" cy="2852717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9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1 Pictur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4DB652-DDD5-4949-AFDC-3CE220117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" b="-1"/>
          <a:stretch/>
        </p:blipFill>
        <p:spPr>
          <a:xfrm>
            <a:off x="1" y="-672"/>
            <a:ext cx="12190804" cy="6858671"/>
          </a:xfrm>
          <a:prstGeom prst="rect">
            <a:avLst/>
          </a:prstGeom>
        </p:spPr>
      </p:pic>
      <p:sp>
        <p:nvSpPr>
          <p:cNvPr id="9" name="Полилиния 25">
            <a:extLst>
              <a:ext uri="{FF2B5EF4-FFF2-40B4-BE49-F238E27FC236}">
                <a16:creationId xmlns:a16="http://schemas.microsoft.com/office/drawing/2014/main" xmlns="" id="{9BFF0122-C0ED-4C45-8721-C48D96A2FB0C}"/>
              </a:ext>
            </a:extLst>
          </p:cNvPr>
          <p:cNvSpPr/>
          <p:nvPr userDrawn="1"/>
        </p:nvSpPr>
        <p:spPr>
          <a:xfrm>
            <a:off x="2" y="0"/>
            <a:ext cx="5117589" cy="6858000"/>
          </a:xfrm>
          <a:custGeom>
            <a:avLst/>
            <a:gdLst>
              <a:gd name="connsiteX0" fmla="*/ 7677569 w 7677569"/>
              <a:gd name="connsiteY0" fmla="*/ 0 h 10288588"/>
              <a:gd name="connsiteX1" fmla="*/ 6256645 w 7677569"/>
              <a:gd name="connsiteY1" fmla="*/ 10288588 h 10288588"/>
              <a:gd name="connsiteX2" fmla="*/ 0 w 7677569"/>
              <a:gd name="connsiteY2" fmla="*/ 10288588 h 10288588"/>
              <a:gd name="connsiteX3" fmla="*/ 0 w 7677569"/>
              <a:gd name="connsiteY3" fmla="*/ 1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569" h="10288588">
                <a:moveTo>
                  <a:pt x="7677569" y="0"/>
                </a:moveTo>
                <a:lnTo>
                  <a:pt x="6256645" y="10288588"/>
                </a:lnTo>
                <a:lnTo>
                  <a:pt x="0" y="10288588"/>
                </a:lnTo>
                <a:lnTo>
                  <a:pt x="0" y="1"/>
                </a:lnTo>
                <a:close/>
              </a:path>
            </a:pathLst>
          </a:custGeom>
          <a:solidFill>
            <a:srgbClr val="023E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Рисунок 15">
            <a:extLst>
              <a:ext uri="{FF2B5EF4-FFF2-40B4-BE49-F238E27FC236}">
                <a16:creationId xmlns:a16="http://schemas.microsoft.com/office/drawing/2014/main" xmlns="" id="{52290AAF-6D92-48F4-84E8-613E15D51A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399" y="1169969"/>
            <a:ext cx="4517389" cy="4517388"/>
          </a:xfrm>
        </p:spPr>
      </p:sp>
      <p:sp>
        <p:nvSpPr>
          <p:cNvPr id="11" name="Полилиния 37">
            <a:extLst>
              <a:ext uri="{FF2B5EF4-FFF2-40B4-BE49-F238E27FC236}">
                <a16:creationId xmlns:a16="http://schemas.microsoft.com/office/drawing/2014/main" xmlns="" id="{8186DA8C-FD4C-4D16-9D17-3BE09B92BD21}"/>
              </a:ext>
            </a:extLst>
          </p:cNvPr>
          <p:cNvSpPr/>
          <p:nvPr userDrawn="1"/>
        </p:nvSpPr>
        <p:spPr>
          <a:xfrm rot="10800000">
            <a:off x="3284708" y="-672"/>
            <a:ext cx="8907291" cy="6858672"/>
          </a:xfrm>
          <a:custGeom>
            <a:avLst/>
            <a:gdLst>
              <a:gd name="connsiteX0" fmla="*/ 11972511 w 13397213"/>
              <a:gd name="connsiteY0" fmla="*/ 10315941 h 10315941"/>
              <a:gd name="connsiteX1" fmla="*/ 0 w 13397213"/>
              <a:gd name="connsiteY1" fmla="*/ 10315941 h 10315941"/>
              <a:gd name="connsiteX2" fmla="*/ 0 w 13397213"/>
              <a:gd name="connsiteY2" fmla="*/ 0 h 10315941"/>
              <a:gd name="connsiteX3" fmla="*/ 13397213 w 13397213"/>
              <a:gd name="connsiteY3" fmla="*/ 0 h 10315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97213" h="10315941">
                <a:moveTo>
                  <a:pt x="11972511" y="10315941"/>
                </a:moveTo>
                <a:lnTo>
                  <a:pt x="0" y="10315941"/>
                </a:lnTo>
                <a:lnTo>
                  <a:pt x="0" y="0"/>
                </a:lnTo>
                <a:lnTo>
                  <a:pt x="13397213" y="0"/>
                </a:ln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8E2AB-ABE8-4815-96DA-2CC83520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6214" y="1869576"/>
            <a:ext cx="5117586" cy="828539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AE26AB-6375-45BE-88F7-0DAFD720D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6212" y="2834640"/>
            <a:ext cx="5117586" cy="285271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7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1 Pictur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4DB652-DDD5-4949-AFDC-3CE220117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1" b="-1"/>
          <a:stretch/>
        </p:blipFill>
        <p:spPr>
          <a:xfrm>
            <a:off x="0" y="-672"/>
            <a:ext cx="12190805" cy="6858671"/>
          </a:xfrm>
          <a:prstGeom prst="rect">
            <a:avLst/>
          </a:prstGeom>
        </p:spPr>
      </p:pic>
      <p:sp>
        <p:nvSpPr>
          <p:cNvPr id="9" name="Полилиния 25">
            <a:extLst>
              <a:ext uri="{FF2B5EF4-FFF2-40B4-BE49-F238E27FC236}">
                <a16:creationId xmlns:a16="http://schemas.microsoft.com/office/drawing/2014/main" xmlns="" id="{9BFF0122-C0ED-4C45-8721-C48D96A2FB0C}"/>
              </a:ext>
            </a:extLst>
          </p:cNvPr>
          <p:cNvSpPr/>
          <p:nvPr userDrawn="1"/>
        </p:nvSpPr>
        <p:spPr>
          <a:xfrm>
            <a:off x="2" y="0"/>
            <a:ext cx="5117589" cy="6858000"/>
          </a:xfrm>
          <a:custGeom>
            <a:avLst/>
            <a:gdLst>
              <a:gd name="connsiteX0" fmla="*/ 7677569 w 7677569"/>
              <a:gd name="connsiteY0" fmla="*/ 0 h 10288588"/>
              <a:gd name="connsiteX1" fmla="*/ 6256645 w 7677569"/>
              <a:gd name="connsiteY1" fmla="*/ 10288588 h 10288588"/>
              <a:gd name="connsiteX2" fmla="*/ 0 w 7677569"/>
              <a:gd name="connsiteY2" fmla="*/ 10288588 h 10288588"/>
              <a:gd name="connsiteX3" fmla="*/ 0 w 7677569"/>
              <a:gd name="connsiteY3" fmla="*/ 1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569" h="10288588">
                <a:moveTo>
                  <a:pt x="7677569" y="0"/>
                </a:moveTo>
                <a:lnTo>
                  <a:pt x="6256645" y="10288588"/>
                </a:lnTo>
                <a:lnTo>
                  <a:pt x="0" y="10288588"/>
                </a:lnTo>
                <a:lnTo>
                  <a:pt x="0" y="1"/>
                </a:lnTo>
                <a:close/>
              </a:path>
            </a:pathLst>
          </a:custGeom>
          <a:solidFill>
            <a:srgbClr val="E2C28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Рисунок 15">
            <a:extLst>
              <a:ext uri="{FF2B5EF4-FFF2-40B4-BE49-F238E27FC236}">
                <a16:creationId xmlns:a16="http://schemas.microsoft.com/office/drawing/2014/main" xmlns="" id="{52290AAF-6D92-48F4-84E8-613E15D51A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399" y="1169969"/>
            <a:ext cx="4517389" cy="4517388"/>
          </a:xfrm>
        </p:spPr>
      </p:sp>
      <p:sp>
        <p:nvSpPr>
          <p:cNvPr id="11" name="Полилиния 37">
            <a:extLst>
              <a:ext uri="{FF2B5EF4-FFF2-40B4-BE49-F238E27FC236}">
                <a16:creationId xmlns:a16="http://schemas.microsoft.com/office/drawing/2014/main" xmlns="" id="{8186DA8C-FD4C-4D16-9D17-3BE09B92BD21}"/>
              </a:ext>
            </a:extLst>
          </p:cNvPr>
          <p:cNvSpPr/>
          <p:nvPr userDrawn="1"/>
        </p:nvSpPr>
        <p:spPr>
          <a:xfrm rot="10800000">
            <a:off x="3284708" y="-672"/>
            <a:ext cx="1830670" cy="6858672"/>
          </a:xfrm>
          <a:custGeom>
            <a:avLst/>
            <a:gdLst>
              <a:gd name="connsiteX0" fmla="*/ 11972511 w 13397213"/>
              <a:gd name="connsiteY0" fmla="*/ 10315941 h 10315941"/>
              <a:gd name="connsiteX1" fmla="*/ 0 w 13397213"/>
              <a:gd name="connsiteY1" fmla="*/ 10315941 h 10315941"/>
              <a:gd name="connsiteX2" fmla="*/ 0 w 13397213"/>
              <a:gd name="connsiteY2" fmla="*/ 0 h 10315941"/>
              <a:gd name="connsiteX3" fmla="*/ 13397213 w 13397213"/>
              <a:gd name="connsiteY3" fmla="*/ 0 h 10315941"/>
              <a:gd name="connsiteX0" fmla="*/ 11972511 w 13397213"/>
              <a:gd name="connsiteY0" fmla="*/ 10315941 h 10381433"/>
              <a:gd name="connsiteX1" fmla="*/ 10653303 w 13397213"/>
              <a:gd name="connsiteY1" fmla="*/ 10381433 h 10381433"/>
              <a:gd name="connsiteX2" fmla="*/ 0 w 13397213"/>
              <a:gd name="connsiteY2" fmla="*/ 0 h 10381433"/>
              <a:gd name="connsiteX3" fmla="*/ 13397213 w 13397213"/>
              <a:gd name="connsiteY3" fmla="*/ 0 h 10381433"/>
              <a:gd name="connsiteX4" fmla="*/ 11972511 w 13397213"/>
              <a:gd name="connsiteY4" fmla="*/ 10315941 h 10381433"/>
              <a:gd name="connsiteX0" fmla="*/ 1319208 w 2743910"/>
              <a:gd name="connsiteY0" fmla="*/ 10315941 h 10381433"/>
              <a:gd name="connsiteX1" fmla="*/ 0 w 2743910"/>
              <a:gd name="connsiteY1" fmla="*/ 10381433 h 10381433"/>
              <a:gd name="connsiteX2" fmla="*/ 1397154 w 2743910"/>
              <a:gd name="connsiteY2" fmla="*/ 0 h 10381433"/>
              <a:gd name="connsiteX3" fmla="*/ 2743910 w 2743910"/>
              <a:gd name="connsiteY3" fmla="*/ 0 h 10381433"/>
              <a:gd name="connsiteX4" fmla="*/ 1319208 w 2743910"/>
              <a:gd name="connsiteY4" fmla="*/ 10315941 h 10381433"/>
              <a:gd name="connsiteX0" fmla="*/ 1319208 w 2743910"/>
              <a:gd name="connsiteY0" fmla="*/ 10315941 h 10333679"/>
              <a:gd name="connsiteX1" fmla="*/ 0 w 2743910"/>
              <a:gd name="connsiteY1" fmla="*/ 10333679 h 10333679"/>
              <a:gd name="connsiteX2" fmla="*/ 1397154 w 2743910"/>
              <a:gd name="connsiteY2" fmla="*/ 0 h 10333679"/>
              <a:gd name="connsiteX3" fmla="*/ 2743910 w 2743910"/>
              <a:gd name="connsiteY3" fmla="*/ 0 h 10333679"/>
              <a:gd name="connsiteX4" fmla="*/ 1319208 w 2743910"/>
              <a:gd name="connsiteY4" fmla="*/ 10315941 h 10333679"/>
              <a:gd name="connsiteX0" fmla="*/ 1328759 w 2753461"/>
              <a:gd name="connsiteY0" fmla="*/ 10315941 h 10315941"/>
              <a:gd name="connsiteX1" fmla="*/ 0 w 2753461"/>
              <a:gd name="connsiteY1" fmla="*/ 10314577 h 10315941"/>
              <a:gd name="connsiteX2" fmla="*/ 1406705 w 2753461"/>
              <a:gd name="connsiteY2" fmla="*/ 0 h 10315941"/>
              <a:gd name="connsiteX3" fmla="*/ 2753461 w 2753461"/>
              <a:gd name="connsiteY3" fmla="*/ 0 h 10315941"/>
              <a:gd name="connsiteX4" fmla="*/ 1328759 w 2753461"/>
              <a:gd name="connsiteY4" fmla="*/ 10315941 h 10315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461" h="10315941">
                <a:moveTo>
                  <a:pt x="1328759" y="10315941"/>
                </a:moveTo>
                <a:lnTo>
                  <a:pt x="0" y="10314577"/>
                </a:lnTo>
                <a:lnTo>
                  <a:pt x="1406705" y="0"/>
                </a:lnTo>
                <a:lnTo>
                  <a:pt x="2753461" y="0"/>
                </a:lnTo>
                <a:lnTo>
                  <a:pt x="1328759" y="10315941"/>
                </a:ln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8E2AB-ABE8-4815-96DA-2CC83520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6214" y="1869576"/>
            <a:ext cx="5117586" cy="828539"/>
          </a:xfrm>
        </p:spPr>
        <p:txBody>
          <a:bodyPr>
            <a:normAutofit/>
          </a:bodyPr>
          <a:lstStyle>
            <a:lvl1pPr>
              <a:defRPr sz="4800">
                <a:solidFill>
                  <a:srgbClr val="C6922C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AE26AB-6375-45BE-88F7-0DAFD720D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6212" y="2834639"/>
            <a:ext cx="5117586" cy="285271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28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1 Pictur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4DB652-DDD5-4949-AFDC-3CE220117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8" t="-1" r="1" b="-1"/>
          <a:stretch/>
        </p:blipFill>
        <p:spPr>
          <a:xfrm>
            <a:off x="5117591" y="-672"/>
            <a:ext cx="7073213" cy="6858671"/>
          </a:xfrm>
          <a:prstGeom prst="rect">
            <a:avLst/>
          </a:prstGeom>
        </p:spPr>
      </p:pic>
      <p:sp>
        <p:nvSpPr>
          <p:cNvPr id="9" name="Полилиния 25">
            <a:extLst>
              <a:ext uri="{FF2B5EF4-FFF2-40B4-BE49-F238E27FC236}">
                <a16:creationId xmlns:a16="http://schemas.microsoft.com/office/drawing/2014/main" xmlns="" id="{9BFF0122-C0ED-4C45-8721-C48D96A2FB0C}"/>
              </a:ext>
            </a:extLst>
          </p:cNvPr>
          <p:cNvSpPr/>
          <p:nvPr userDrawn="1"/>
        </p:nvSpPr>
        <p:spPr>
          <a:xfrm>
            <a:off x="2" y="0"/>
            <a:ext cx="5117589" cy="6858000"/>
          </a:xfrm>
          <a:custGeom>
            <a:avLst/>
            <a:gdLst>
              <a:gd name="connsiteX0" fmla="*/ 7677569 w 7677569"/>
              <a:gd name="connsiteY0" fmla="*/ 0 h 10288588"/>
              <a:gd name="connsiteX1" fmla="*/ 6256645 w 7677569"/>
              <a:gd name="connsiteY1" fmla="*/ 10288588 h 10288588"/>
              <a:gd name="connsiteX2" fmla="*/ 0 w 7677569"/>
              <a:gd name="connsiteY2" fmla="*/ 10288588 h 10288588"/>
              <a:gd name="connsiteX3" fmla="*/ 0 w 7677569"/>
              <a:gd name="connsiteY3" fmla="*/ 1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569" h="10288588">
                <a:moveTo>
                  <a:pt x="7677569" y="0"/>
                </a:moveTo>
                <a:lnTo>
                  <a:pt x="6256645" y="10288588"/>
                </a:lnTo>
                <a:lnTo>
                  <a:pt x="0" y="10288588"/>
                </a:lnTo>
                <a:lnTo>
                  <a:pt x="0" y="1"/>
                </a:lnTo>
                <a:close/>
              </a:path>
            </a:pathLst>
          </a:custGeom>
          <a:solidFill>
            <a:srgbClr val="AA8C5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Рисунок 15">
            <a:extLst>
              <a:ext uri="{FF2B5EF4-FFF2-40B4-BE49-F238E27FC236}">
                <a16:creationId xmlns:a16="http://schemas.microsoft.com/office/drawing/2014/main" xmlns="" id="{52290AAF-6D92-48F4-84E8-613E15D51A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399" y="1169969"/>
            <a:ext cx="4517389" cy="4517388"/>
          </a:xfrm>
        </p:spPr>
      </p:sp>
      <p:sp>
        <p:nvSpPr>
          <p:cNvPr id="11" name="Полилиния 37">
            <a:extLst>
              <a:ext uri="{FF2B5EF4-FFF2-40B4-BE49-F238E27FC236}">
                <a16:creationId xmlns:a16="http://schemas.microsoft.com/office/drawing/2014/main" xmlns="" id="{8186DA8C-FD4C-4D16-9D17-3BE09B92BD21}"/>
              </a:ext>
            </a:extLst>
          </p:cNvPr>
          <p:cNvSpPr/>
          <p:nvPr userDrawn="1"/>
        </p:nvSpPr>
        <p:spPr>
          <a:xfrm rot="10800000">
            <a:off x="3284708" y="-672"/>
            <a:ext cx="8907291" cy="6858672"/>
          </a:xfrm>
          <a:custGeom>
            <a:avLst/>
            <a:gdLst>
              <a:gd name="connsiteX0" fmla="*/ 11972511 w 13397213"/>
              <a:gd name="connsiteY0" fmla="*/ 10315941 h 10315941"/>
              <a:gd name="connsiteX1" fmla="*/ 0 w 13397213"/>
              <a:gd name="connsiteY1" fmla="*/ 10315941 h 10315941"/>
              <a:gd name="connsiteX2" fmla="*/ 0 w 13397213"/>
              <a:gd name="connsiteY2" fmla="*/ 0 h 10315941"/>
              <a:gd name="connsiteX3" fmla="*/ 13397213 w 13397213"/>
              <a:gd name="connsiteY3" fmla="*/ 0 h 10315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97213" h="10315941">
                <a:moveTo>
                  <a:pt x="11972511" y="10315941"/>
                </a:moveTo>
                <a:lnTo>
                  <a:pt x="0" y="10315941"/>
                </a:lnTo>
                <a:lnTo>
                  <a:pt x="0" y="0"/>
                </a:lnTo>
                <a:lnTo>
                  <a:pt x="13397213" y="0"/>
                </a:ln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8E2AB-ABE8-4815-96DA-2CC83520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6214" y="1869576"/>
            <a:ext cx="5117586" cy="828539"/>
          </a:xfrm>
        </p:spPr>
        <p:txBody>
          <a:bodyPr>
            <a:normAutofit/>
          </a:bodyPr>
          <a:lstStyle>
            <a:lvl1pPr>
              <a:defRPr sz="4800">
                <a:solidFill>
                  <a:srgbClr val="AA8C55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AE26AB-6375-45BE-88F7-0DAFD720D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6212" y="2834639"/>
            <a:ext cx="5117586" cy="285271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8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AF30F7-44E9-4D43-BCA3-B2167973E7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1" y="1"/>
            <a:ext cx="12189607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671AB4-1D86-4380-95F6-9E0507F6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236" y="3174997"/>
            <a:ext cx="9229527" cy="711201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E3E411-4F8A-463C-94D7-C4FE81FB6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5453" y="3886198"/>
            <a:ext cx="7141902" cy="36512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C6922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0C81E7-5454-4BEB-8817-E5F450BB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976D4B-97EA-440A-911D-D5DAD6530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F57AC-4E90-48F1-85AC-C0CDA833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13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2 Pictures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4DB652-DDD5-4949-AFDC-3CE220117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" b="-1"/>
          <a:stretch/>
        </p:blipFill>
        <p:spPr>
          <a:xfrm>
            <a:off x="1" y="-672"/>
            <a:ext cx="12190804" cy="6858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8E2AB-ABE8-4815-96DA-2CC83520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6214" y="1869576"/>
            <a:ext cx="5117586" cy="828539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AE26AB-6375-45BE-88F7-0DAFD720D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6212" y="2834640"/>
            <a:ext cx="5117586" cy="285271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394429C-DEC6-4FE6-A3F7-68AB1E153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76811" b="3405"/>
          <a:stretch/>
        </p:blipFill>
        <p:spPr>
          <a:xfrm>
            <a:off x="0" y="428"/>
            <a:ext cx="2825891" cy="6857143"/>
          </a:xfrm>
          <a:prstGeom prst="rect">
            <a:avLst/>
          </a:prstGeom>
        </p:spPr>
      </p:pic>
      <p:sp>
        <p:nvSpPr>
          <p:cNvPr id="13" name="Picture Placeholder 8">
            <a:extLst>
              <a:ext uri="{FF2B5EF4-FFF2-40B4-BE49-F238E27FC236}">
                <a16:creationId xmlns:a16="http://schemas.microsoft.com/office/drawing/2014/main" xmlns="" id="{A86C6BB3-45DE-4531-B9BA-ABF275AC7D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1700" y="196602"/>
            <a:ext cx="5283200" cy="32323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xmlns="" id="{027CF4AD-47F4-4497-BCD8-E03AFB9510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1700" y="3612318"/>
            <a:ext cx="5283200" cy="304908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28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2 Pictures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D2D2476-37B1-4CFA-BBFE-933AE7230D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4" cy="6858671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xmlns="" id="{6935FF02-74FD-45D2-89B6-D4E7021432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27743" y="196602"/>
            <a:ext cx="5283200" cy="32323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xmlns="" id="{A5EEE6DF-0C59-4AFD-96E9-0897620F86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27743" y="3612318"/>
            <a:ext cx="5283200" cy="3049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A9BC2A2F-402B-44CB-A8A0-3DF5535C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31" y="1869576"/>
            <a:ext cx="5117586" cy="828539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0B3AD65F-CADE-4214-B52C-4C0B7B82E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829" y="2834640"/>
            <a:ext cx="5117586" cy="285271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xmlns="" id="{2F9AACB6-756B-4F5B-B74E-EAE5E5E056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xmlns="" id="{FC200B04-26B6-44DC-8950-66DDEE95D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xmlns="" id="{D2C8EEA3-BABD-4798-A269-8178608C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1C94C47-AE22-419E-8254-B01352C23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1" r="11" b="3405"/>
          <a:stretch/>
        </p:blipFill>
        <p:spPr>
          <a:xfrm>
            <a:off x="9364914" y="428"/>
            <a:ext cx="2825891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85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3 Pictures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4DB652-DDD5-4949-AFDC-3CE220117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" b="-1"/>
          <a:stretch/>
        </p:blipFill>
        <p:spPr>
          <a:xfrm>
            <a:off x="1" y="-672"/>
            <a:ext cx="12190804" cy="6858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8E2AB-ABE8-4815-96DA-2CC83520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6214" y="1869576"/>
            <a:ext cx="5117586" cy="828539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AE26AB-6375-45BE-88F7-0DAFD720D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6212" y="2834640"/>
            <a:ext cx="5117586" cy="285271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394429C-DEC6-4FE6-A3F7-68AB1E153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76811" b="3405"/>
          <a:stretch/>
        </p:blipFill>
        <p:spPr>
          <a:xfrm>
            <a:off x="0" y="428"/>
            <a:ext cx="2825891" cy="68571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xmlns="" id="{5C97E5BD-0090-4D35-B625-1C92C23260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9908" y="0"/>
            <a:ext cx="5253652" cy="2082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xmlns="" id="{9A10A810-24BE-4CF8-8152-820F9E0EA5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9908" y="2260600"/>
            <a:ext cx="5253652" cy="233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xmlns="" id="{623D7548-2747-444A-AD29-96F8F4EFC8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9907" y="4775200"/>
            <a:ext cx="5253652" cy="2082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76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3 Pictures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D2D2476-37B1-4CFA-BBFE-933AE7230D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4" cy="685867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A9BC2A2F-402B-44CB-A8A0-3DF5535C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31" y="1869576"/>
            <a:ext cx="5117586" cy="828539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0B3AD65F-CADE-4214-B52C-4C0B7B82E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829" y="2834640"/>
            <a:ext cx="5117586" cy="285271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xmlns="" id="{2F9AACB6-756B-4F5B-B74E-EAE5E5E056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xmlns="" id="{FC200B04-26B6-44DC-8950-66DDEE95D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xmlns="" id="{D2C8EEA3-BABD-4798-A269-8178608C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1C94C47-AE22-419E-8254-B01352C23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1" r="11" b="3405"/>
          <a:stretch/>
        </p:blipFill>
        <p:spPr>
          <a:xfrm>
            <a:off x="9364914" y="428"/>
            <a:ext cx="2825891" cy="6857143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xmlns="" id="{7B60E4CF-08B4-4A18-8321-9EAFB6885E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5253652" cy="2082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xmlns="" id="{082B3A5F-A9B8-42EE-9BA9-C72D4B4E07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260600"/>
            <a:ext cx="5253652" cy="233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xmlns="" id="{DBCFA12E-8426-428A-89D5-0C751FA94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5999" y="4775200"/>
            <a:ext cx="5253652" cy="2082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48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1 Pictur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4DB652-DDD5-4949-AFDC-3CE220117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" b="-1"/>
          <a:stretch/>
        </p:blipFill>
        <p:spPr>
          <a:xfrm>
            <a:off x="1" y="-672"/>
            <a:ext cx="12190804" cy="6858671"/>
          </a:xfrm>
          <a:prstGeom prst="rect">
            <a:avLst/>
          </a:prstGeom>
        </p:spPr>
      </p:pic>
      <p:sp>
        <p:nvSpPr>
          <p:cNvPr id="13" name="Рисунок 2">
            <a:extLst>
              <a:ext uri="{FF2B5EF4-FFF2-40B4-BE49-F238E27FC236}">
                <a16:creationId xmlns:a16="http://schemas.microsoft.com/office/drawing/2014/main" xmlns="" id="{14426915-4420-471C-84AC-D0C84DBBC0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>
            <a:off x="4848" y="1"/>
            <a:ext cx="6023509" cy="6857999"/>
          </a:xfrm>
          <a:custGeom>
            <a:avLst/>
            <a:gdLst>
              <a:gd name="connsiteX0" fmla="*/ 2976181 w 9036658"/>
              <a:gd name="connsiteY0" fmla="*/ 8296878 h 10288588"/>
              <a:gd name="connsiteX1" fmla="*/ 4973579 w 9036658"/>
              <a:gd name="connsiteY1" fmla="*/ 10288588 h 10288588"/>
              <a:gd name="connsiteX2" fmla="*/ 978782 w 9036658"/>
              <a:gd name="connsiteY2" fmla="*/ 10288588 h 10288588"/>
              <a:gd name="connsiteX3" fmla="*/ 6057065 w 9036658"/>
              <a:gd name="connsiteY3" fmla="*/ 5235343 h 10288588"/>
              <a:gd name="connsiteX4" fmla="*/ 9036658 w 9036658"/>
              <a:gd name="connsiteY4" fmla="*/ 8205831 h 10288588"/>
              <a:gd name="connsiteX5" fmla="*/ 6947073 w 9036658"/>
              <a:gd name="connsiteY5" fmla="*/ 10288588 h 10288588"/>
              <a:gd name="connsiteX6" fmla="*/ 5164780 w 9036658"/>
              <a:gd name="connsiteY6" fmla="*/ 10288588 h 10288588"/>
              <a:gd name="connsiteX7" fmla="*/ 3072919 w 9036658"/>
              <a:gd name="connsiteY7" fmla="*/ 8205831 h 10288588"/>
              <a:gd name="connsiteX8" fmla="*/ 2980732 w 9036658"/>
              <a:gd name="connsiteY8" fmla="*/ 2173802 h 10288588"/>
              <a:gd name="connsiteX9" fmla="*/ 5963739 w 9036658"/>
              <a:gd name="connsiteY9" fmla="*/ 5143152 h 10288588"/>
              <a:gd name="connsiteX10" fmla="*/ 2980732 w 9036658"/>
              <a:gd name="connsiteY10" fmla="*/ 8114779 h 10288588"/>
              <a:gd name="connsiteX11" fmla="*/ 0 w 9036658"/>
              <a:gd name="connsiteY11" fmla="*/ 5143152 h 10288588"/>
              <a:gd name="connsiteX12" fmla="*/ 5164780 w 9036658"/>
              <a:gd name="connsiteY12" fmla="*/ 0 h 10288588"/>
              <a:gd name="connsiteX13" fmla="*/ 6944797 w 9036658"/>
              <a:gd name="connsiteY13" fmla="*/ 0 h 10288588"/>
              <a:gd name="connsiteX14" fmla="*/ 9036658 w 9036658"/>
              <a:gd name="connsiteY14" fmla="*/ 2083695 h 10288588"/>
              <a:gd name="connsiteX15" fmla="*/ 6057065 w 9036658"/>
              <a:gd name="connsiteY15" fmla="*/ 5053245 h 10288588"/>
              <a:gd name="connsiteX16" fmla="*/ 3072919 w 9036658"/>
              <a:gd name="connsiteY16" fmla="*/ 2083695 h 10288588"/>
              <a:gd name="connsiteX17" fmla="*/ 978781 w 9036658"/>
              <a:gd name="connsiteY17" fmla="*/ 0 h 10288588"/>
              <a:gd name="connsiteX18" fmla="*/ 4973579 w 9036658"/>
              <a:gd name="connsiteY18" fmla="*/ 0 h 10288588"/>
              <a:gd name="connsiteX19" fmla="*/ 2976180 w 9036658"/>
              <a:gd name="connsiteY19" fmla="*/ 1991710 h 10288588"/>
              <a:gd name="connsiteX0" fmla="*/ 2976181 w 9036658"/>
              <a:gd name="connsiteY0" fmla="*/ 8296878 h 10288588"/>
              <a:gd name="connsiteX1" fmla="*/ 4973579 w 9036658"/>
              <a:gd name="connsiteY1" fmla="*/ 10288588 h 10288588"/>
              <a:gd name="connsiteX2" fmla="*/ 978782 w 9036658"/>
              <a:gd name="connsiteY2" fmla="*/ 10288588 h 10288588"/>
              <a:gd name="connsiteX3" fmla="*/ 2976181 w 9036658"/>
              <a:gd name="connsiteY3" fmla="*/ 8296878 h 10288588"/>
              <a:gd name="connsiteX4" fmla="*/ 6057065 w 9036658"/>
              <a:gd name="connsiteY4" fmla="*/ 5235343 h 10288588"/>
              <a:gd name="connsiteX5" fmla="*/ 9036658 w 9036658"/>
              <a:gd name="connsiteY5" fmla="*/ 8205831 h 10288588"/>
              <a:gd name="connsiteX6" fmla="*/ 6947073 w 9036658"/>
              <a:gd name="connsiteY6" fmla="*/ 10288588 h 10288588"/>
              <a:gd name="connsiteX7" fmla="*/ 5164780 w 9036658"/>
              <a:gd name="connsiteY7" fmla="*/ 10288588 h 10288588"/>
              <a:gd name="connsiteX8" fmla="*/ 3072919 w 9036658"/>
              <a:gd name="connsiteY8" fmla="*/ 8205831 h 10288588"/>
              <a:gd name="connsiteX9" fmla="*/ 6057065 w 9036658"/>
              <a:gd name="connsiteY9" fmla="*/ 5235343 h 10288588"/>
              <a:gd name="connsiteX10" fmla="*/ 2980732 w 9036658"/>
              <a:gd name="connsiteY10" fmla="*/ 2173802 h 10288588"/>
              <a:gd name="connsiteX11" fmla="*/ 5963739 w 9036658"/>
              <a:gd name="connsiteY11" fmla="*/ 5143152 h 10288588"/>
              <a:gd name="connsiteX12" fmla="*/ 2980732 w 9036658"/>
              <a:gd name="connsiteY12" fmla="*/ 8114779 h 10288588"/>
              <a:gd name="connsiteX13" fmla="*/ 0 w 9036658"/>
              <a:gd name="connsiteY13" fmla="*/ 5143152 h 10288588"/>
              <a:gd name="connsiteX14" fmla="*/ 2980732 w 9036658"/>
              <a:gd name="connsiteY14" fmla="*/ 2173802 h 10288588"/>
              <a:gd name="connsiteX15" fmla="*/ 5164780 w 9036658"/>
              <a:gd name="connsiteY15" fmla="*/ 0 h 10288588"/>
              <a:gd name="connsiteX16" fmla="*/ 6944797 w 9036658"/>
              <a:gd name="connsiteY16" fmla="*/ 0 h 10288588"/>
              <a:gd name="connsiteX17" fmla="*/ 9036658 w 9036658"/>
              <a:gd name="connsiteY17" fmla="*/ 2083695 h 10288588"/>
              <a:gd name="connsiteX18" fmla="*/ 6057065 w 9036658"/>
              <a:gd name="connsiteY18" fmla="*/ 5053245 h 10288588"/>
              <a:gd name="connsiteX19" fmla="*/ 3072919 w 9036658"/>
              <a:gd name="connsiteY19" fmla="*/ 2083695 h 10288588"/>
              <a:gd name="connsiteX20" fmla="*/ 5164780 w 9036658"/>
              <a:gd name="connsiteY20" fmla="*/ 0 h 10288588"/>
              <a:gd name="connsiteX21" fmla="*/ 978781 w 9036658"/>
              <a:gd name="connsiteY21" fmla="*/ 0 h 10288588"/>
              <a:gd name="connsiteX22" fmla="*/ 4973579 w 9036658"/>
              <a:gd name="connsiteY22" fmla="*/ 0 h 10288588"/>
              <a:gd name="connsiteX23" fmla="*/ 978781 w 9036658"/>
              <a:gd name="connsiteY23" fmla="*/ 0 h 10288588"/>
              <a:gd name="connsiteX0" fmla="*/ 2976181 w 9036658"/>
              <a:gd name="connsiteY0" fmla="*/ 8296878 h 10288588"/>
              <a:gd name="connsiteX1" fmla="*/ 4973579 w 9036658"/>
              <a:gd name="connsiteY1" fmla="*/ 10288588 h 10288588"/>
              <a:gd name="connsiteX2" fmla="*/ 978782 w 9036658"/>
              <a:gd name="connsiteY2" fmla="*/ 10288588 h 10288588"/>
              <a:gd name="connsiteX3" fmla="*/ 2976181 w 9036658"/>
              <a:gd name="connsiteY3" fmla="*/ 8296878 h 10288588"/>
              <a:gd name="connsiteX4" fmla="*/ 6057065 w 9036658"/>
              <a:gd name="connsiteY4" fmla="*/ 5235343 h 10288588"/>
              <a:gd name="connsiteX5" fmla="*/ 9036658 w 9036658"/>
              <a:gd name="connsiteY5" fmla="*/ 8205831 h 10288588"/>
              <a:gd name="connsiteX6" fmla="*/ 6947073 w 9036658"/>
              <a:gd name="connsiteY6" fmla="*/ 10288588 h 10288588"/>
              <a:gd name="connsiteX7" fmla="*/ 5164780 w 9036658"/>
              <a:gd name="connsiteY7" fmla="*/ 10288588 h 10288588"/>
              <a:gd name="connsiteX8" fmla="*/ 3072919 w 9036658"/>
              <a:gd name="connsiteY8" fmla="*/ 8205831 h 10288588"/>
              <a:gd name="connsiteX9" fmla="*/ 6057065 w 9036658"/>
              <a:gd name="connsiteY9" fmla="*/ 5235343 h 10288588"/>
              <a:gd name="connsiteX10" fmla="*/ 2980732 w 9036658"/>
              <a:gd name="connsiteY10" fmla="*/ 2173802 h 10288588"/>
              <a:gd name="connsiteX11" fmla="*/ 5963739 w 9036658"/>
              <a:gd name="connsiteY11" fmla="*/ 5143152 h 10288588"/>
              <a:gd name="connsiteX12" fmla="*/ 2980732 w 9036658"/>
              <a:gd name="connsiteY12" fmla="*/ 8114779 h 10288588"/>
              <a:gd name="connsiteX13" fmla="*/ 0 w 9036658"/>
              <a:gd name="connsiteY13" fmla="*/ 5143152 h 10288588"/>
              <a:gd name="connsiteX14" fmla="*/ 2980732 w 9036658"/>
              <a:gd name="connsiteY14" fmla="*/ 2173802 h 10288588"/>
              <a:gd name="connsiteX15" fmla="*/ 5164780 w 9036658"/>
              <a:gd name="connsiteY15" fmla="*/ 0 h 10288588"/>
              <a:gd name="connsiteX16" fmla="*/ 6944797 w 9036658"/>
              <a:gd name="connsiteY16" fmla="*/ 0 h 10288588"/>
              <a:gd name="connsiteX17" fmla="*/ 9036658 w 9036658"/>
              <a:gd name="connsiteY17" fmla="*/ 2083695 h 10288588"/>
              <a:gd name="connsiteX18" fmla="*/ 6057065 w 9036658"/>
              <a:gd name="connsiteY18" fmla="*/ 5053245 h 10288588"/>
              <a:gd name="connsiteX19" fmla="*/ 3072919 w 9036658"/>
              <a:gd name="connsiteY19" fmla="*/ 2083695 h 10288588"/>
              <a:gd name="connsiteX20" fmla="*/ 5164780 w 9036658"/>
              <a:gd name="connsiteY20" fmla="*/ 0 h 10288588"/>
              <a:gd name="connsiteX0" fmla="*/ 2976182 w 9036658"/>
              <a:gd name="connsiteY0" fmla="*/ 8296879 h 10288588"/>
              <a:gd name="connsiteX1" fmla="*/ 4973579 w 9036658"/>
              <a:gd name="connsiteY1" fmla="*/ 10288588 h 10288588"/>
              <a:gd name="connsiteX2" fmla="*/ 978782 w 9036658"/>
              <a:gd name="connsiteY2" fmla="*/ 10288588 h 10288588"/>
              <a:gd name="connsiteX3" fmla="*/ 2976182 w 9036658"/>
              <a:gd name="connsiteY3" fmla="*/ 8296879 h 10288588"/>
              <a:gd name="connsiteX4" fmla="*/ 6057065 w 9036658"/>
              <a:gd name="connsiteY4" fmla="*/ 5235343 h 10288588"/>
              <a:gd name="connsiteX5" fmla="*/ 9036658 w 9036658"/>
              <a:gd name="connsiteY5" fmla="*/ 8205831 h 10288588"/>
              <a:gd name="connsiteX6" fmla="*/ 6947073 w 9036658"/>
              <a:gd name="connsiteY6" fmla="*/ 10288588 h 10288588"/>
              <a:gd name="connsiteX7" fmla="*/ 5164780 w 9036658"/>
              <a:gd name="connsiteY7" fmla="*/ 10288588 h 10288588"/>
              <a:gd name="connsiteX8" fmla="*/ 3072919 w 9036658"/>
              <a:gd name="connsiteY8" fmla="*/ 8205831 h 10288588"/>
              <a:gd name="connsiteX9" fmla="*/ 6057065 w 9036658"/>
              <a:gd name="connsiteY9" fmla="*/ 5235343 h 10288588"/>
              <a:gd name="connsiteX10" fmla="*/ 2980732 w 9036658"/>
              <a:gd name="connsiteY10" fmla="*/ 2173802 h 10288588"/>
              <a:gd name="connsiteX11" fmla="*/ 5963739 w 9036658"/>
              <a:gd name="connsiteY11" fmla="*/ 5143152 h 10288588"/>
              <a:gd name="connsiteX12" fmla="*/ 2980732 w 9036658"/>
              <a:gd name="connsiteY12" fmla="*/ 8114779 h 10288588"/>
              <a:gd name="connsiteX13" fmla="*/ 0 w 9036658"/>
              <a:gd name="connsiteY13" fmla="*/ 5143152 h 10288588"/>
              <a:gd name="connsiteX14" fmla="*/ 2980732 w 9036658"/>
              <a:gd name="connsiteY14" fmla="*/ 2173802 h 10288588"/>
              <a:gd name="connsiteX15" fmla="*/ 5164780 w 9036658"/>
              <a:gd name="connsiteY15" fmla="*/ 0 h 10288588"/>
              <a:gd name="connsiteX16" fmla="*/ 6944797 w 9036658"/>
              <a:gd name="connsiteY16" fmla="*/ 0 h 10288588"/>
              <a:gd name="connsiteX17" fmla="*/ 9036658 w 9036658"/>
              <a:gd name="connsiteY17" fmla="*/ 2083695 h 10288588"/>
              <a:gd name="connsiteX18" fmla="*/ 6057065 w 9036658"/>
              <a:gd name="connsiteY18" fmla="*/ 5053245 h 10288588"/>
              <a:gd name="connsiteX19" fmla="*/ 3072919 w 9036658"/>
              <a:gd name="connsiteY19" fmla="*/ 2083695 h 10288588"/>
              <a:gd name="connsiteX20" fmla="*/ 5164780 w 9036658"/>
              <a:gd name="connsiteY20" fmla="*/ 0 h 10288588"/>
              <a:gd name="connsiteX0" fmla="*/ 978782 w 9036658"/>
              <a:gd name="connsiteY0" fmla="*/ 10288588 h 10288588"/>
              <a:gd name="connsiteX1" fmla="*/ 4973579 w 9036658"/>
              <a:gd name="connsiteY1" fmla="*/ 10288588 h 10288588"/>
              <a:gd name="connsiteX2" fmla="*/ 978782 w 9036658"/>
              <a:gd name="connsiteY2" fmla="*/ 10288588 h 10288588"/>
              <a:gd name="connsiteX3" fmla="*/ 6057065 w 9036658"/>
              <a:gd name="connsiteY3" fmla="*/ 5235343 h 10288588"/>
              <a:gd name="connsiteX4" fmla="*/ 9036658 w 9036658"/>
              <a:gd name="connsiteY4" fmla="*/ 8205831 h 10288588"/>
              <a:gd name="connsiteX5" fmla="*/ 6947073 w 9036658"/>
              <a:gd name="connsiteY5" fmla="*/ 10288588 h 10288588"/>
              <a:gd name="connsiteX6" fmla="*/ 5164780 w 9036658"/>
              <a:gd name="connsiteY6" fmla="*/ 10288588 h 10288588"/>
              <a:gd name="connsiteX7" fmla="*/ 3072919 w 9036658"/>
              <a:gd name="connsiteY7" fmla="*/ 8205831 h 10288588"/>
              <a:gd name="connsiteX8" fmla="*/ 6057065 w 9036658"/>
              <a:gd name="connsiteY8" fmla="*/ 5235343 h 10288588"/>
              <a:gd name="connsiteX9" fmla="*/ 2980732 w 9036658"/>
              <a:gd name="connsiteY9" fmla="*/ 2173802 h 10288588"/>
              <a:gd name="connsiteX10" fmla="*/ 5963739 w 9036658"/>
              <a:gd name="connsiteY10" fmla="*/ 5143152 h 10288588"/>
              <a:gd name="connsiteX11" fmla="*/ 2980732 w 9036658"/>
              <a:gd name="connsiteY11" fmla="*/ 8114779 h 10288588"/>
              <a:gd name="connsiteX12" fmla="*/ 0 w 9036658"/>
              <a:gd name="connsiteY12" fmla="*/ 5143152 h 10288588"/>
              <a:gd name="connsiteX13" fmla="*/ 2980732 w 9036658"/>
              <a:gd name="connsiteY13" fmla="*/ 2173802 h 10288588"/>
              <a:gd name="connsiteX14" fmla="*/ 5164780 w 9036658"/>
              <a:gd name="connsiteY14" fmla="*/ 0 h 10288588"/>
              <a:gd name="connsiteX15" fmla="*/ 6944797 w 9036658"/>
              <a:gd name="connsiteY15" fmla="*/ 0 h 10288588"/>
              <a:gd name="connsiteX16" fmla="*/ 9036658 w 9036658"/>
              <a:gd name="connsiteY16" fmla="*/ 2083695 h 10288588"/>
              <a:gd name="connsiteX17" fmla="*/ 6057065 w 9036658"/>
              <a:gd name="connsiteY17" fmla="*/ 5053245 h 10288588"/>
              <a:gd name="connsiteX18" fmla="*/ 3072919 w 9036658"/>
              <a:gd name="connsiteY18" fmla="*/ 2083695 h 10288588"/>
              <a:gd name="connsiteX19" fmla="*/ 5164780 w 9036658"/>
              <a:gd name="connsiteY19" fmla="*/ 0 h 10288588"/>
              <a:gd name="connsiteX0" fmla="*/ 978783 w 9036658"/>
              <a:gd name="connsiteY0" fmla="*/ 10406172 h 10406172"/>
              <a:gd name="connsiteX1" fmla="*/ 4973579 w 9036658"/>
              <a:gd name="connsiteY1" fmla="*/ 10288588 h 10406172"/>
              <a:gd name="connsiteX2" fmla="*/ 978783 w 9036658"/>
              <a:gd name="connsiteY2" fmla="*/ 10406172 h 10406172"/>
              <a:gd name="connsiteX3" fmla="*/ 6057065 w 9036658"/>
              <a:gd name="connsiteY3" fmla="*/ 5235343 h 10406172"/>
              <a:gd name="connsiteX4" fmla="*/ 9036658 w 9036658"/>
              <a:gd name="connsiteY4" fmla="*/ 8205831 h 10406172"/>
              <a:gd name="connsiteX5" fmla="*/ 6947073 w 9036658"/>
              <a:gd name="connsiteY5" fmla="*/ 10288588 h 10406172"/>
              <a:gd name="connsiteX6" fmla="*/ 5164780 w 9036658"/>
              <a:gd name="connsiteY6" fmla="*/ 10288588 h 10406172"/>
              <a:gd name="connsiteX7" fmla="*/ 3072919 w 9036658"/>
              <a:gd name="connsiteY7" fmla="*/ 8205831 h 10406172"/>
              <a:gd name="connsiteX8" fmla="*/ 6057065 w 9036658"/>
              <a:gd name="connsiteY8" fmla="*/ 5235343 h 10406172"/>
              <a:gd name="connsiteX9" fmla="*/ 2980732 w 9036658"/>
              <a:gd name="connsiteY9" fmla="*/ 2173802 h 10406172"/>
              <a:gd name="connsiteX10" fmla="*/ 5963739 w 9036658"/>
              <a:gd name="connsiteY10" fmla="*/ 5143152 h 10406172"/>
              <a:gd name="connsiteX11" fmla="*/ 2980732 w 9036658"/>
              <a:gd name="connsiteY11" fmla="*/ 8114779 h 10406172"/>
              <a:gd name="connsiteX12" fmla="*/ 0 w 9036658"/>
              <a:gd name="connsiteY12" fmla="*/ 5143152 h 10406172"/>
              <a:gd name="connsiteX13" fmla="*/ 2980732 w 9036658"/>
              <a:gd name="connsiteY13" fmla="*/ 2173802 h 10406172"/>
              <a:gd name="connsiteX14" fmla="*/ 5164780 w 9036658"/>
              <a:gd name="connsiteY14" fmla="*/ 0 h 10406172"/>
              <a:gd name="connsiteX15" fmla="*/ 6944797 w 9036658"/>
              <a:gd name="connsiteY15" fmla="*/ 0 h 10406172"/>
              <a:gd name="connsiteX16" fmla="*/ 9036658 w 9036658"/>
              <a:gd name="connsiteY16" fmla="*/ 2083695 h 10406172"/>
              <a:gd name="connsiteX17" fmla="*/ 6057065 w 9036658"/>
              <a:gd name="connsiteY17" fmla="*/ 5053245 h 10406172"/>
              <a:gd name="connsiteX18" fmla="*/ 3072919 w 9036658"/>
              <a:gd name="connsiteY18" fmla="*/ 2083695 h 10406172"/>
              <a:gd name="connsiteX19" fmla="*/ 5164780 w 9036658"/>
              <a:gd name="connsiteY19" fmla="*/ 0 h 10406172"/>
              <a:gd name="connsiteX0" fmla="*/ 978783 w 9036658"/>
              <a:gd name="connsiteY0" fmla="*/ 10543353 h 10543353"/>
              <a:gd name="connsiteX1" fmla="*/ 4973579 w 9036658"/>
              <a:gd name="connsiteY1" fmla="*/ 10288588 h 10543353"/>
              <a:gd name="connsiteX2" fmla="*/ 978783 w 9036658"/>
              <a:gd name="connsiteY2" fmla="*/ 10543353 h 10543353"/>
              <a:gd name="connsiteX3" fmla="*/ 6057065 w 9036658"/>
              <a:gd name="connsiteY3" fmla="*/ 5235343 h 10543353"/>
              <a:gd name="connsiteX4" fmla="*/ 9036658 w 9036658"/>
              <a:gd name="connsiteY4" fmla="*/ 8205831 h 10543353"/>
              <a:gd name="connsiteX5" fmla="*/ 6947073 w 9036658"/>
              <a:gd name="connsiteY5" fmla="*/ 10288588 h 10543353"/>
              <a:gd name="connsiteX6" fmla="*/ 5164780 w 9036658"/>
              <a:gd name="connsiteY6" fmla="*/ 10288588 h 10543353"/>
              <a:gd name="connsiteX7" fmla="*/ 3072919 w 9036658"/>
              <a:gd name="connsiteY7" fmla="*/ 8205831 h 10543353"/>
              <a:gd name="connsiteX8" fmla="*/ 6057065 w 9036658"/>
              <a:gd name="connsiteY8" fmla="*/ 5235343 h 10543353"/>
              <a:gd name="connsiteX9" fmla="*/ 2980732 w 9036658"/>
              <a:gd name="connsiteY9" fmla="*/ 2173802 h 10543353"/>
              <a:gd name="connsiteX10" fmla="*/ 5963739 w 9036658"/>
              <a:gd name="connsiteY10" fmla="*/ 5143152 h 10543353"/>
              <a:gd name="connsiteX11" fmla="*/ 2980732 w 9036658"/>
              <a:gd name="connsiteY11" fmla="*/ 8114779 h 10543353"/>
              <a:gd name="connsiteX12" fmla="*/ 0 w 9036658"/>
              <a:gd name="connsiteY12" fmla="*/ 5143152 h 10543353"/>
              <a:gd name="connsiteX13" fmla="*/ 2980732 w 9036658"/>
              <a:gd name="connsiteY13" fmla="*/ 2173802 h 10543353"/>
              <a:gd name="connsiteX14" fmla="*/ 5164780 w 9036658"/>
              <a:gd name="connsiteY14" fmla="*/ 0 h 10543353"/>
              <a:gd name="connsiteX15" fmla="*/ 6944797 w 9036658"/>
              <a:gd name="connsiteY15" fmla="*/ 0 h 10543353"/>
              <a:gd name="connsiteX16" fmla="*/ 9036658 w 9036658"/>
              <a:gd name="connsiteY16" fmla="*/ 2083695 h 10543353"/>
              <a:gd name="connsiteX17" fmla="*/ 6057065 w 9036658"/>
              <a:gd name="connsiteY17" fmla="*/ 5053245 h 10543353"/>
              <a:gd name="connsiteX18" fmla="*/ 3072919 w 9036658"/>
              <a:gd name="connsiteY18" fmla="*/ 2083695 h 10543353"/>
              <a:gd name="connsiteX19" fmla="*/ 5164780 w 9036658"/>
              <a:gd name="connsiteY19" fmla="*/ 0 h 10543353"/>
              <a:gd name="connsiteX0" fmla="*/ 978783 w 9036658"/>
              <a:gd name="connsiteY0" fmla="*/ 10680534 h 10680534"/>
              <a:gd name="connsiteX1" fmla="*/ 4973579 w 9036658"/>
              <a:gd name="connsiteY1" fmla="*/ 10288588 h 10680534"/>
              <a:gd name="connsiteX2" fmla="*/ 978783 w 9036658"/>
              <a:gd name="connsiteY2" fmla="*/ 10680534 h 10680534"/>
              <a:gd name="connsiteX3" fmla="*/ 6057065 w 9036658"/>
              <a:gd name="connsiteY3" fmla="*/ 5235343 h 10680534"/>
              <a:gd name="connsiteX4" fmla="*/ 9036658 w 9036658"/>
              <a:gd name="connsiteY4" fmla="*/ 8205831 h 10680534"/>
              <a:gd name="connsiteX5" fmla="*/ 6947073 w 9036658"/>
              <a:gd name="connsiteY5" fmla="*/ 10288588 h 10680534"/>
              <a:gd name="connsiteX6" fmla="*/ 5164780 w 9036658"/>
              <a:gd name="connsiteY6" fmla="*/ 10288588 h 10680534"/>
              <a:gd name="connsiteX7" fmla="*/ 3072919 w 9036658"/>
              <a:gd name="connsiteY7" fmla="*/ 8205831 h 10680534"/>
              <a:gd name="connsiteX8" fmla="*/ 6057065 w 9036658"/>
              <a:gd name="connsiteY8" fmla="*/ 5235343 h 10680534"/>
              <a:gd name="connsiteX9" fmla="*/ 2980732 w 9036658"/>
              <a:gd name="connsiteY9" fmla="*/ 2173802 h 10680534"/>
              <a:gd name="connsiteX10" fmla="*/ 5963739 w 9036658"/>
              <a:gd name="connsiteY10" fmla="*/ 5143152 h 10680534"/>
              <a:gd name="connsiteX11" fmla="*/ 2980732 w 9036658"/>
              <a:gd name="connsiteY11" fmla="*/ 8114779 h 10680534"/>
              <a:gd name="connsiteX12" fmla="*/ 0 w 9036658"/>
              <a:gd name="connsiteY12" fmla="*/ 5143152 h 10680534"/>
              <a:gd name="connsiteX13" fmla="*/ 2980732 w 9036658"/>
              <a:gd name="connsiteY13" fmla="*/ 2173802 h 10680534"/>
              <a:gd name="connsiteX14" fmla="*/ 5164780 w 9036658"/>
              <a:gd name="connsiteY14" fmla="*/ 0 h 10680534"/>
              <a:gd name="connsiteX15" fmla="*/ 6944797 w 9036658"/>
              <a:gd name="connsiteY15" fmla="*/ 0 h 10680534"/>
              <a:gd name="connsiteX16" fmla="*/ 9036658 w 9036658"/>
              <a:gd name="connsiteY16" fmla="*/ 2083695 h 10680534"/>
              <a:gd name="connsiteX17" fmla="*/ 6057065 w 9036658"/>
              <a:gd name="connsiteY17" fmla="*/ 5053245 h 10680534"/>
              <a:gd name="connsiteX18" fmla="*/ 3072919 w 9036658"/>
              <a:gd name="connsiteY18" fmla="*/ 2083695 h 10680534"/>
              <a:gd name="connsiteX19" fmla="*/ 5164780 w 9036658"/>
              <a:gd name="connsiteY19" fmla="*/ 0 h 10680534"/>
              <a:gd name="connsiteX0" fmla="*/ 978783 w 9036658"/>
              <a:gd name="connsiteY0" fmla="*/ 10680534 h 10680534"/>
              <a:gd name="connsiteX1" fmla="*/ 4973579 w 9036658"/>
              <a:gd name="connsiteY1" fmla="*/ 10288588 h 10680534"/>
              <a:gd name="connsiteX2" fmla="*/ 978783 w 9036658"/>
              <a:gd name="connsiteY2" fmla="*/ 10680534 h 10680534"/>
              <a:gd name="connsiteX3" fmla="*/ 6057065 w 9036658"/>
              <a:gd name="connsiteY3" fmla="*/ 5235343 h 10680534"/>
              <a:gd name="connsiteX4" fmla="*/ 9036658 w 9036658"/>
              <a:gd name="connsiteY4" fmla="*/ 8205831 h 10680534"/>
              <a:gd name="connsiteX5" fmla="*/ 6947073 w 9036658"/>
              <a:gd name="connsiteY5" fmla="*/ 10288588 h 10680534"/>
              <a:gd name="connsiteX6" fmla="*/ 5164780 w 9036658"/>
              <a:gd name="connsiteY6" fmla="*/ 10288588 h 10680534"/>
              <a:gd name="connsiteX7" fmla="*/ 3072919 w 9036658"/>
              <a:gd name="connsiteY7" fmla="*/ 8205831 h 10680534"/>
              <a:gd name="connsiteX8" fmla="*/ 6057065 w 9036658"/>
              <a:gd name="connsiteY8" fmla="*/ 5235343 h 10680534"/>
              <a:gd name="connsiteX9" fmla="*/ 2980732 w 9036658"/>
              <a:gd name="connsiteY9" fmla="*/ 2173802 h 10680534"/>
              <a:gd name="connsiteX10" fmla="*/ 5963739 w 9036658"/>
              <a:gd name="connsiteY10" fmla="*/ 5143152 h 10680534"/>
              <a:gd name="connsiteX11" fmla="*/ 2980732 w 9036658"/>
              <a:gd name="connsiteY11" fmla="*/ 8114779 h 10680534"/>
              <a:gd name="connsiteX12" fmla="*/ 0 w 9036658"/>
              <a:gd name="connsiteY12" fmla="*/ 5143152 h 10680534"/>
              <a:gd name="connsiteX13" fmla="*/ 2980732 w 9036658"/>
              <a:gd name="connsiteY13" fmla="*/ 2173802 h 10680534"/>
              <a:gd name="connsiteX14" fmla="*/ 5164780 w 9036658"/>
              <a:gd name="connsiteY14" fmla="*/ 0 h 10680534"/>
              <a:gd name="connsiteX15" fmla="*/ 6944797 w 9036658"/>
              <a:gd name="connsiteY15" fmla="*/ 0 h 10680534"/>
              <a:gd name="connsiteX16" fmla="*/ 9036658 w 9036658"/>
              <a:gd name="connsiteY16" fmla="*/ 2083695 h 10680534"/>
              <a:gd name="connsiteX17" fmla="*/ 6057065 w 9036658"/>
              <a:gd name="connsiteY17" fmla="*/ 5053245 h 10680534"/>
              <a:gd name="connsiteX18" fmla="*/ 3072919 w 9036658"/>
              <a:gd name="connsiteY18" fmla="*/ 2083695 h 10680534"/>
              <a:gd name="connsiteX19" fmla="*/ 5164780 w 9036658"/>
              <a:gd name="connsiteY19" fmla="*/ 0 h 10680534"/>
              <a:gd name="connsiteX0" fmla="*/ 978783 w 9036658"/>
              <a:gd name="connsiteY0" fmla="*/ 10680534 h 10680534"/>
              <a:gd name="connsiteX1" fmla="*/ 4973579 w 9036658"/>
              <a:gd name="connsiteY1" fmla="*/ 10288588 h 10680534"/>
              <a:gd name="connsiteX2" fmla="*/ 978783 w 9036658"/>
              <a:gd name="connsiteY2" fmla="*/ 10680534 h 10680534"/>
              <a:gd name="connsiteX3" fmla="*/ 6057065 w 9036658"/>
              <a:gd name="connsiteY3" fmla="*/ 5235343 h 10680534"/>
              <a:gd name="connsiteX4" fmla="*/ 9036658 w 9036658"/>
              <a:gd name="connsiteY4" fmla="*/ 8205831 h 10680534"/>
              <a:gd name="connsiteX5" fmla="*/ 6947073 w 9036658"/>
              <a:gd name="connsiteY5" fmla="*/ 10288588 h 10680534"/>
              <a:gd name="connsiteX6" fmla="*/ 5164780 w 9036658"/>
              <a:gd name="connsiteY6" fmla="*/ 10288588 h 10680534"/>
              <a:gd name="connsiteX7" fmla="*/ 3072919 w 9036658"/>
              <a:gd name="connsiteY7" fmla="*/ 8205831 h 10680534"/>
              <a:gd name="connsiteX8" fmla="*/ 6057065 w 9036658"/>
              <a:gd name="connsiteY8" fmla="*/ 5235343 h 10680534"/>
              <a:gd name="connsiteX9" fmla="*/ 2980732 w 9036658"/>
              <a:gd name="connsiteY9" fmla="*/ 2173802 h 10680534"/>
              <a:gd name="connsiteX10" fmla="*/ 5963739 w 9036658"/>
              <a:gd name="connsiteY10" fmla="*/ 5143152 h 10680534"/>
              <a:gd name="connsiteX11" fmla="*/ 2980732 w 9036658"/>
              <a:gd name="connsiteY11" fmla="*/ 8114779 h 10680534"/>
              <a:gd name="connsiteX12" fmla="*/ 0 w 9036658"/>
              <a:gd name="connsiteY12" fmla="*/ 5143152 h 10680534"/>
              <a:gd name="connsiteX13" fmla="*/ 2980732 w 9036658"/>
              <a:gd name="connsiteY13" fmla="*/ 2173802 h 10680534"/>
              <a:gd name="connsiteX14" fmla="*/ 5164780 w 9036658"/>
              <a:gd name="connsiteY14" fmla="*/ 0 h 10680534"/>
              <a:gd name="connsiteX15" fmla="*/ 6944797 w 9036658"/>
              <a:gd name="connsiteY15" fmla="*/ 0 h 10680534"/>
              <a:gd name="connsiteX16" fmla="*/ 9036658 w 9036658"/>
              <a:gd name="connsiteY16" fmla="*/ 2083695 h 10680534"/>
              <a:gd name="connsiteX17" fmla="*/ 6057065 w 9036658"/>
              <a:gd name="connsiteY17" fmla="*/ 5053245 h 10680534"/>
              <a:gd name="connsiteX18" fmla="*/ 3072919 w 9036658"/>
              <a:gd name="connsiteY18" fmla="*/ 2083695 h 10680534"/>
              <a:gd name="connsiteX19" fmla="*/ 5164780 w 9036658"/>
              <a:gd name="connsiteY19" fmla="*/ 0 h 10680534"/>
              <a:gd name="connsiteX0" fmla="*/ 978783 w 9036658"/>
              <a:gd name="connsiteY0" fmla="*/ 10739325 h 10739325"/>
              <a:gd name="connsiteX1" fmla="*/ 4973579 w 9036658"/>
              <a:gd name="connsiteY1" fmla="*/ 10288588 h 10739325"/>
              <a:gd name="connsiteX2" fmla="*/ 978783 w 9036658"/>
              <a:gd name="connsiteY2" fmla="*/ 10739325 h 10739325"/>
              <a:gd name="connsiteX3" fmla="*/ 6057065 w 9036658"/>
              <a:gd name="connsiteY3" fmla="*/ 5235343 h 10739325"/>
              <a:gd name="connsiteX4" fmla="*/ 9036658 w 9036658"/>
              <a:gd name="connsiteY4" fmla="*/ 8205831 h 10739325"/>
              <a:gd name="connsiteX5" fmla="*/ 6947073 w 9036658"/>
              <a:gd name="connsiteY5" fmla="*/ 10288588 h 10739325"/>
              <a:gd name="connsiteX6" fmla="*/ 5164780 w 9036658"/>
              <a:gd name="connsiteY6" fmla="*/ 10288588 h 10739325"/>
              <a:gd name="connsiteX7" fmla="*/ 3072919 w 9036658"/>
              <a:gd name="connsiteY7" fmla="*/ 8205831 h 10739325"/>
              <a:gd name="connsiteX8" fmla="*/ 6057065 w 9036658"/>
              <a:gd name="connsiteY8" fmla="*/ 5235343 h 10739325"/>
              <a:gd name="connsiteX9" fmla="*/ 2980732 w 9036658"/>
              <a:gd name="connsiteY9" fmla="*/ 2173802 h 10739325"/>
              <a:gd name="connsiteX10" fmla="*/ 5963739 w 9036658"/>
              <a:gd name="connsiteY10" fmla="*/ 5143152 h 10739325"/>
              <a:gd name="connsiteX11" fmla="*/ 2980732 w 9036658"/>
              <a:gd name="connsiteY11" fmla="*/ 8114779 h 10739325"/>
              <a:gd name="connsiteX12" fmla="*/ 0 w 9036658"/>
              <a:gd name="connsiteY12" fmla="*/ 5143152 h 10739325"/>
              <a:gd name="connsiteX13" fmla="*/ 2980732 w 9036658"/>
              <a:gd name="connsiteY13" fmla="*/ 2173802 h 10739325"/>
              <a:gd name="connsiteX14" fmla="*/ 5164780 w 9036658"/>
              <a:gd name="connsiteY14" fmla="*/ 0 h 10739325"/>
              <a:gd name="connsiteX15" fmla="*/ 6944797 w 9036658"/>
              <a:gd name="connsiteY15" fmla="*/ 0 h 10739325"/>
              <a:gd name="connsiteX16" fmla="*/ 9036658 w 9036658"/>
              <a:gd name="connsiteY16" fmla="*/ 2083695 h 10739325"/>
              <a:gd name="connsiteX17" fmla="*/ 6057065 w 9036658"/>
              <a:gd name="connsiteY17" fmla="*/ 5053245 h 10739325"/>
              <a:gd name="connsiteX18" fmla="*/ 3072919 w 9036658"/>
              <a:gd name="connsiteY18" fmla="*/ 2083695 h 10739325"/>
              <a:gd name="connsiteX19" fmla="*/ 5164780 w 9036658"/>
              <a:gd name="connsiteY19" fmla="*/ 0 h 10739325"/>
              <a:gd name="connsiteX0" fmla="*/ 978783 w 9036658"/>
              <a:gd name="connsiteY0" fmla="*/ 10798118 h 10798118"/>
              <a:gd name="connsiteX1" fmla="*/ 4973579 w 9036658"/>
              <a:gd name="connsiteY1" fmla="*/ 10288588 h 10798118"/>
              <a:gd name="connsiteX2" fmla="*/ 978783 w 9036658"/>
              <a:gd name="connsiteY2" fmla="*/ 10798118 h 10798118"/>
              <a:gd name="connsiteX3" fmla="*/ 6057065 w 9036658"/>
              <a:gd name="connsiteY3" fmla="*/ 5235343 h 10798118"/>
              <a:gd name="connsiteX4" fmla="*/ 9036658 w 9036658"/>
              <a:gd name="connsiteY4" fmla="*/ 8205831 h 10798118"/>
              <a:gd name="connsiteX5" fmla="*/ 6947073 w 9036658"/>
              <a:gd name="connsiteY5" fmla="*/ 10288588 h 10798118"/>
              <a:gd name="connsiteX6" fmla="*/ 5164780 w 9036658"/>
              <a:gd name="connsiteY6" fmla="*/ 10288588 h 10798118"/>
              <a:gd name="connsiteX7" fmla="*/ 3072919 w 9036658"/>
              <a:gd name="connsiteY7" fmla="*/ 8205831 h 10798118"/>
              <a:gd name="connsiteX8" fmla="*/ 6057065 w 9036658"/>
              <a:gd name="connsiteY8" fmla="*/ 5235343 h 10798118"/>
              <a:gd name="connsiteX9" fmla="*/ 2980732 w 9036658"/>
              <a:gd name="connsiteY9" fmla="*/ 2173802 h 10798118"/>
              <a:gd name="connsiteX10" fmla="*/ 5963739 w 9036658"/>
              <a:gd name="connsiteY10" fmla="*/ 5143152 h 10798118"/>
              <a:gd name="connsiteX11" fmla="*/ 2980732 w 9036658"/>
              <a:gd name="connsiteY11" fmla="*/ 8114779 h 10798118"/>
              <a:gd name="connsiteX12" fmla="*/ 0 w 9036658"/>
              <a:gd name="connsiteY12" fmla="*/ 5143152 h 10798118"/>
              <a:gd name="connsiteX13" fmla="*/ 2980732 w 9036658"/>
              <a:gd name="connsiteY13" fmla="*/ 2173802 h 10798118"/>
              <a:gd name="connsiteX14" fmla="*/ 5164780 w 9036658"/>
              <a:gd name="connsiteY14" fmla="*/ 0 h 10798118"/>
              <a:gd name="connsiteX15" fmla="*/ 6944797 w 9036658"/>
              <a:gd name="connsiteY15" fmla="*/ 0 h 10798118"/>
              <a:gd name="connsiteX16" fmla="*/ 9036658 w 9036658"/>
              <a:gd name="connsiteY16" fmla="*/ 2083695 h 10798118"/>
              <a:gd name="connsiteX17" fmla="*/ 6057065 w 9036658"/>
              <a:gd name="connsiteY17" fmla="*/ 5053245 h 10798118"/>
              <a:gd name="connsiteX18" fmla="*/ 3072919 w 9036658"/>
              <a:gd name="connsiteY18" fmla="*/ 2083695 h 10798118"/>
              <a:gd name="connsiteX19" fmla="*/ 5164780 w 9036658"/>
              <a:gd name="connsiteY19" fmla="*/ 0 h 10798118"/>
              <a:gd name="connsiteX0" fmla="*/ 978783 w 9036658"/>
              <a:gd name="connsiteY0" fmla="*/ 10798118 h 10798118"/>
              <a:gd name="connsiteX1" fmla="*/ 4973579 w 9036658"/>
              <a:gd name="connsiteY1" fmla="*/ 10288588 h 10798118"/>
              <a:gd name="connsiteX2" fmla="*/ 978783 w 9036658"/>
              <a:gd name="connsiteY2" fmla="*/ 10798118 h 10798118"/>
              <a:gd name="connsiteX3" fmla="*/ 6057065 w 9036658"/>
              <a:gd name="connsiteY3" fmla="*/ 5235343 h 10798118"/>
              <a:gd name="connsiteX4" fmla="*/ 9036658 w 9036658"/>
              <a:gd name="connsiteY4" fmla="*/ 8205831 h 10798118"/>
              <a:gd name="connsiteX5" fmla="*/ 6947073 w 9036658"/>
              <a:gd name="connsiteY5" fmla="*/ 10288588 h 10798118"/>
              <a:gd name="connsiteX6" fmla="*/ 5164780 w 9036658"/>
              <a:gd name="connsiteY6" fmla="*/ 10288588 h 10798118"/>
              <a:gd name="connsiteX7" fmla="*/ 3072919 w 9036658"/>
              <a:gd name="connsiteY7" fmla="*/ 8205831 h 10798118"/>
              <a:gd name="connsiteX8" fmla="*/ 6057065 w 9036658"/>
              <a:gd name="connsiteY8" fmla="*/ 5235343 h 10798118"/>
              <a:gd name="connsiteX9" fmla="*/ 2980732 w 9036658"/>
              <a:gd name="connsiteY9" fmla="*/ 2173802 h 10798118"/>
              <a:gd name="connsiteX10" fmla="*/ 5963739 w 9036658"/>
              <a:gd name="connsiteY10" fmla="*/ 5143152 h 10798118"/>
              <a:gd name="connsiteX11" fmla="*/ 2980732 w 9036658"/>
              <a:gd name="connsiteY11" fmla="*/ 8114779 h 10798118"/>
              <a:gd name="connsiteX12" fmla="*/ 0 w 9036658"/>
              <a:gd name="connsiteY12" fmla="*/ 5143152 h 10798118"/>
              <a:gd name="connsiteX13" fmla="*/ 2980732 w 9036658"/>
              <a:gd name="connsiteY13" fmla="*/ 2173802 h 10798118"/>
              <a:gd name="connsiteX14" fmla="*/ 5164780 w 9036658"/>
              <a:gd name="connsiteY14" fmla="*/ 0 h 10798118"/>
              <a:gd name="connsiteX15" fmla="*/ 6944797 w 9036658"/>
              <a:gd name="connsiteY15" fmla="*/ 0 h 10798118"/>
              <a:gd name="connsiteX16" fmla="*/ 9036658 w 9036658"/>
              <a:gd name="connsiteY16" fmla="*/ 2083695 h 10798118"/>
              <a:gd name="connsiteX17" fmla="*/ 6057065 w 9036658"/>
              <a:gd name="connsiteY17" fmla="*/ 5053245 h 10798118"/>
              <a:gd name="connsiteX18" fmla="*/ 3072919 w 9036658"/>
              <a:gd name="connsiteY18" fmla="*/ 2083695 h 10798118"/>
              <a:gd name="connsiteX19" fmla="*/ 5164780 w 9036658"/>
              <a:gd name="connsiteY19" fmla="*/ 0 h 10798118"/>
              <a:gd name="connsiteX0" fmla="*/ 6057065 w 9036658"/>
              <a:gd name="connsiteY0" fmla="*/ 5235343 h 10288588"/>
              <a:gd name="connsiteX1" fmla="*/ 9036658 w 9036658"/>
              <a:gd name="connsiteY1" fmla="*/ 8205831 h 10288588"/>
              <a:gd name="connsiteX2" fmla="*/ 6947073 w 9036658"/>
              <a:gd name="connsiteY2" fmla="*/ 10288588 h 10288588"/>
              <a:gd name="connsiteX3" fmla="*/ 5164780 w 9036658"/>
              <a:gd name="connsiteY3" fmla="*/ 10288588 h 10288588"/>
              <a:gd name="connsiteX4" fmla="*/ 3072919 w 9036658"/>
              <a:gd name="connsiteY4" fmla="*/ 8205831 h 10288588"/>
              <a:gd name="connsiteX5" fmla="*/ 6057065 w 9036658"/>
              <a:gd name="connsiteY5" fmla="*/ 5235343 h 10288588"/>
              <a:gd name="connsiteX6" fmla="*/ 2980732 w 9036658"/>
              <a:gd name="connsiteY6" fmla="*/ 2173802 h 10288588"/>
              <a:gd name="connsiteX7" fmla="*/ 5963739 w 9036658"/>
              <a:gd name="connsiteY7" fmla="*/ 5143152 h 10288588"/>
              <a:gd name="connsiteX8" fmla="*/ 2980732 w 9036658"/>
              <a:gd name="connsiteY8" fmla="*/ 8114779 h 10288588"/>
              <a:gd name="connsiteX9" fmla="*/ 0 w 9036658"/>
              <a:gd name="connsiteY9" fmla="*/ 5143152 h 10288588"/>
              <a:gd name="connsiteX10" fmla="*/ 2980732 w 9036658"/>
              <a:gd name="connsiteY10" fmla="*/ 2173802 h 10288588"/>
              <a:gd name="connsiteX11" fmla="*/ 5164780 w 9036658"/>
              <a:gd name="connsiteY11" fmla="*/ 0 h 10288588"/>
              <a:gd name="connsiteX12" fmla="*/ 6944797 w 9036658"/>
              <a:gd name="connsiteY12" fmla="*/ 0 h 10288588"/>
              <a:gd name="connsiteX13" fmla="*/ 9036658 w 9036658"/>
              <a:gd name="connsiteY13" fmla="*/ 2083695 h 10288588"/>
              <a:gd name="connsiteX14" fmla="*/ 6057065 w 9036658"/>
              <a:gd name="connsiteY14" fmla="*/ 5053245 h 10288588"/>
              <a:gd name="connsiteX15" fmla="*/ 3072919 w 9036658"/>
              <a:gd name="connsiteY15" fmla="*/ 2083695 h 10288588"/>
              <a:gd name="connsiteX16" fmla="*/ 5164780 w 9036658"/>
              <a:gd name="connsiteY16" fmla="*/ 0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036658" h="10288588">
                <a:moveTo>
                  <a:pt x="6057065" y="5235343"/>
                </a:moveTo>
                <a:lnTo>
                  <a:pt x="9036658" y="8205831"/>
                </a:lnTo>
                <a:lnTo>
                  <a:pt x="6947073" y="10288588"/>
                </a:lnTo>
                <a:lnTo>
                  <a:pt x="5164780" y="10288588"/>
                </a:lnTo>
                <a:lnTo>
                  <a:pt x="3072919" y="8205831"/>
                </a:lnTo>
                <a:lnTo>
                  <a:pt x="6057065" y="5235343"/>
                </a:lnTo>
                <a:close/>
                <a:moveTo>
                  <a:pt x="2980732" y="2173802"/>
                </a:moveTo>
                <a:lnTo>
                  <a:pt x="5963739" y="5143152"/>
                </a:lnTo>
                <a:lnTo>
                  <a:pt x="2980732" y="8114779"/>
                </a:lnTo>
                <a:lnTo>
                  <a:pt x="0" y="5143152"/>
                </a:lnTo>
                <a:lnTo>
                  <a:pt x="2980732" y="2173802"/>
                </a:lnTo>
                <a:close/>
                <a:moveTo>
                  <a:pt x="5164780" y="0"/>
                </a:moveTo>
                <a:lnTo>
                  <a:pt x="6944797" y="0"/>
                </a:lnTo>
                <a:lnTo>
                  <a:pt x="9036658" y="2083695"/>
                </a:lnTo>
                <a:lnTo>
                  <a:pt x="6057065" y="5053245"/>
                </a:lnTo>
                <a:lnTo>
                  <a:pt x="3072919" y="2083695"/>
                </a:lnTo>
                <a:lnTo>
                  <a:pt x="516478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8E2AB-ABE8-4815-96DA-2CC83520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6214" y="1869576"/>
            <a:ext cx="5117586" cy="828539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AE26AB-6375-45BE-88F7-0DAFD720D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6212" y="2834639"/>
            <a:ext cx="5117586" cy="2852717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Google Shape;226;p40">
            <a:extLst>
              <a:ext uri="{FF2B5EF4-FFF2-40B4-BE49-F238E27FC236}">
                <a16:creationId xmlns:a16="http://schemas.microsoft.com/office/drawing/2014/main" xmlns="" id="{B6603CC3-A00A-4588-BC52-CF49ACF696A0}"/>
              </a:ext>
            </a:extLst>
          </p:cNvPr>
          <p:cNvSpPr/>
          <p:nvPr userDrawn="1"/>
        </p:nvSpPr>
        <p:spPr>
          <a:xfrm>
            <a:off x="656469" y="0"/>
            <a:ext cx="2667000" cy="1333500"/>
          </a:xfrm>
          <a:custGeom>
            <a:avLst/>
            <a:gdLst/>
            <a:ahLst/>
            <a:cxnLst/>
            <a:rect l="l" t="t" r="r" b="b"/>
            <a:pathLst>
              <a:path w="2438400" h="1219200" extrusionOk="0">
                <a:moveTo>
                  <a:pt x="0" y="0"/>
                </a:moveTo>
                <a:lnTo>
                  <a:pt x="2438400" y="0"/>
                </a:lnTo>
                <a:lnTo>
                  <a:pt x="1219200" y="1219200"/>
                </a:lnTo>
                <a:close/>
              </a:path>
            </a:pathLst>
          </a:custGeom>
          <a:solidFill>
            <a:srgbClr val="023E5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Google Shape;227;p40">
            <a:extLst>
              <a:ext uri="{FF2B5EF4-FFF2-40B4-BE49-F238E27FC236}">
                <a16:creationId xmlns:a16="http://schemas.microsoft.com/office/drawing/2014/main" xmlns="" id="{C0DB8FD4-FCF4-41DE-B91D-1F4823AD2219}"/>
              </a:ext>
            </a:extLst>
          </p:cNvPr>
          <p:cNvSpPr/>
          <p:nvPr userDrawn="1"/>
        </p:nvSpPr>
        <p:spPr>
          <a:xfrm>
            <a:off x="656469" y="5524500"/>
            <a:ext cx="2667000" cy="1333500"/>
          </a:xfrm>
          <a:custGeom>
            <a:avLst/>
            <a:gdLst/>
            <a:ahLst/>
            <a:cxnLst/>
            <a:rect l="l" t="t" r="r" b="b"/>
            <a:pathLst>
              <a:path w="2438400" h="1219200" extrusionOk="0">
                <a:moveTo>
                  <a:pt x="1219200" y="0"/>
                </a:moveTo>
                <a:lnTo>
                  <a:pt x="2438400" y="1219200"/>
                </a:lnTo>
                <a:lnTo>
                  <a:pt x="0" y="1219200"/>
                </a:lnTo>
                <a:close/>
              </a:path>
            </a:pathLst>
          </a:custGeom>
          <a:solidFill>
            <a:srgbClr val="023E5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6498778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1 Pictur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4DB652-DDD5-4949-AFDC-3CE220117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" b="-1"/>
          <a:stretch/>
        </p:blipFill>
        <p:spPr>
          <a:xfrm>
            <a:off x="1" y="-672"/>
            <a:ext cx="12190804" cy="6858671"/>
          </a:xfrm>
          <a:prstGeom prst="rect">
            <a:avLst/>
          </a:prstGeom>
        </p:spPr>
      </p:pic>
      <p:sp>
        <p:nvSpPr>
          <p:cNvPr id="13" name="Рисунок 2">
            <a:extLst>
              <a:ext uri="{FF2B5EF4-FFF2-40B4-BE49-F238E27FC236}">
                <a16:creationId xmlns:a16="http://schemas.microsoft.com/office/drawing/2014/main" xmlns="" id="{14426915-4420-471C-84AC-D0C84DBBC0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>
            <a:off x="4848" y="1"/>
            <a:ext cx="6023509" cy="6857999"/>
          </a:xfrm>
          <a:custGeom>
            <a:avLst/>
            <a:gdLst>
              <a:gd name="connsiteX0" fmla="*/ 2976181 w 9036658"/>
              <a:gd name="connsiteY0" fmla="*/ 8296878 h 10288588"/>
              <a:gd name="connsiteX1" fmla="*/ 4973579 w 9036658"/>
              <a:gd name="connsiteY1" fmla="*/ 10288588 h 10288588"/>
              <a:gd name="connsiteX2" fmla="*/ 978782 w 9036658"/>
              <a:gd name="connsiteY2" fmla="*/ 10288588 h 10288588"/>
              <a:gd name="connsiteX3" fmla="*/ 6057065 w 9036658"/>
              <a:gd name="connsiteY3" fmla="*/ 5235343 h 10288588"/>
              <a:gd name="connsiteX4" fmla="*/ 9036658 w 9036658"/>
              <a:gd name="connsiteY4" fmla="*/ 8205831 h 10288588"/>
              <a:gd name="connsiteX5" fmla="*/ 6947073 w 9036658"/>
              <a:gd name="connsiteY5" fmla="*/ 10288588 h 10288588"/>
              <a:gd name="connsiteX6" fmla="*/ 5164780 w 9036658"/>
              <a:gd name="connsiteY6" fmla="*/ 10288588 h 10288588"/>
              <a:gd name="connsiteX7" fmla="*/ 3072919 w 9036658"/>
              <a:gd name="connsiteY7" fmla="*/ 8205831 h 10288588"/>
              <a:gd name="connsiteX8" fmla="*/ 2980732 w 9036658"/>
              <a:gd name="connsiteY8" fmla="*/ 2173802 h 10288588"/>
              <a:gd name="connsiteX9" fmla="*/ 5963739 w 9036658"/>
              <a:gd name="connsiteY9" fmla="*/ 5143152 h 10288588"/>
              <a:gd name="connsiteX10" fmla="*/ 2980732 w 9036658"/>
              <a:gd name="connsiteY10" fmla="*/ 8114779 h 10288588"/>
              <a:gd name="connsiteX11" fmla="*/ 0 w 9036658"/>
              <a:gd name="connsiteY11" fmla="*/ 5143152 h 10288588"/>
              <a:gd name="connsiteX12" fmla="*/ 5164780 w 9036658"/>
              <a:gd name="connsiteY12" fmla="*/ 0 h 10288588"/>
              <a:gd name="connsiteX13" fmla="*/ 6944797 w 9036658"/>
              <a:gd name="connsiteY13" fmla="*/ 0 h 10288588"/>
              <a:gd name="connsiteX14" fmla="*/ 9036658 w 9036658"/>
              <a:gd name="connsiteY14" fmla="*/ 2083695 h 10288588"/>
              <a:gd name="connsiteX15" fmla="*/ 6057065 w 9036658"/>
              <a:gd name="connsiteY15" fmla="*/ 5053245 h 10288588"/>
              <a:gd name="connsiteX16" fmla="*/ 3072919 w 9036658"/>
              <a:gd name="connsiteY16" fmla="*/ 2083695 h 10288588"/>
              <a:gd name="connsiteX17" fmla="*/ 978781 w 9036658"/>
              <a:gd name="connsiteY17" fmla="*/ 0 h 10288588"/>
              <a:gd name="connsiteX18" fmla="*/ 4973579 w 9036658"/>
              <a:gd name="connsiteY18" fmla="*/ 0 h 10288588"/>
              <a:gd name="connsiteX19" fmla="*/ 2976180 w 9036658"/>
              <a:gd name="connsiteY19" fmla="*/ 1991710 h 10288588"/>
              <a:gd name="connsiteX0" fmla="*/ 2976181 w 9036658"/>
              <a:gd name="connsiteY0" fmla="*/ 8296878 h 10288588"/>
              <a:gd name="connsiteX1" fmla="*/ 4973579 w 9036658"/>
              <a:gd name="connsiteY1" fmla="*/ 10288588 h 10288588"/>
              <a:gd name="connsiteX2" fmla="*/ 978782 w 9036658"/>
              <a:gd name="connsiteY2" fmla="*/ 10288588 h 10288588"/>
              <a:gd name="connsiteX3" fmla="*/ 2976181 w 9036658"/>
              <a:gd name="connsiteY3" fmla="*/ 8296878 h 10288588"/>
              <a:gd name="connsiteX4" fmla="*/ 6057065 w 9036658"/>
              <a:gd name="connsiteY4" fmla="*/ 5235343 h 10288588"/>
              <a:gd name="connsiteX5" fmla="*/ 9036658 w 9036658"/>
              <a:gd name="connsiteY5" fmla="*/ 8205831 h 10288588"/>
              <a:gd name="connsiteX6" fmla="*/ 6947073 w 9036658"/>
              <a:gd name="connsiteY6" fmla="*/ 10288588 h 10288588"/>
              <a:gd name="connsiteX7" fmla="*/ 5164780 w 9036658"/>
              <a:gd name="connsiteY7" fmla="*/ 10288588 h 10288588"/>
              <a:gd name="connsiteX8" fmla="*/ 3072919 w 9036658"/>
              <a:gd name="connsiteY8" fmla="*/ 8205831 h 10288588"/>
              <a:gd name="connsiteX9" fmla="*/ 6057065 w 9036658"/>
              <a:gd name="connsiteY9" fmla="*/ 5235343 h 10288588"/>
              <a:gd name="connsiteX10" fmla="*/ 2980732 w 9036658"/>
              <a:gd name="connsiteY10" fmla="*/ 2173802 h 10288588"/>
              <a:gd name="connsiteX11" fmla="*/ 5963739 w 9036658"/>
              <a:gd name="connsiteY11" fmla="*/ 5143152 h 10288588"/>
              <a:gd name="connsiteX12" fmla="*/ 2980732 w 9036658"/>
              <a:gd name="connsiteY12" fmla="*/ 8114779 h 10288588"/>
              <a:gd name="connsiteX13" fmla="*/ 0 w 9036658"/>
              <a:gd name="connsiteY13" fmla="*/ 5143152 h 10288588"/>
              <a:gd name="connsiteX14" fmla="*/ 2980732 w 9036658"/>
              <a:gd name="connsiteY14" fmla="*/ 2173802 h 10288588"/>
              <a:gd name="connsiteX15" fmla="*/ 5164780 w 9036658"/>
              <a:gd name="connsiteY15" fmla="*/ 0 h 10288588"/>
              <a:gd name="connsiteX16" fmla="*/ 6944797 w 9036658"/>
              <a:gd name="connsiteY16" fmla="*/ 0 h 10288588"/>
              <a:gd name="connsiteX17" fmla="*/ 9036658 w 9036658"/>
              <a:gd name="connsiteY17" fmla="*/ 2083695 h 10288588"/>
              <a:gd name="connsiteX18" fmla="*/ 6057065 w 9036658"/>
              <a:gd name="connsiteY18" fmla="*/ 5053245 h 10288588"/>
              <a:gd name="connsiteX19" fmla="*/ 3072919 w 9036658"/>
              <a:gd name="connsiteY19" fmla="*/ 2083695 h 10288588"/>
              <a:gd name="connsiteX20" fmla="*/ 5164780 w 9036658"/>
              <a:gd name="connsiteY20" fmla="*/ 0 h 10288588"/>
              <a:gd name="connsiteX21" fmla="*/ 978781 w 9036658"/>
              <a:gd name="connsiteY21" fmla="*/ 0 h 10288588"/>
              <a:gd name="connsiteX22" fmla="*/ 4973579 w 9036658"/>
              <a:gd name="connsiteY22" fmla="*/ 0 h 10288588"/>
              <a:gd name="connsiteX23" fmla="*/ 978781 w 9036658"/>
              <a:gd name="connsiteY23" fmla="*/ 0 h 10288588"/>
              <a:gd name="connsiteX0" fmla="*/ 2976181 w 9036658"/>
              <a:gd name="connsiteY0" fmla="*/ 8296878 h 10288588"/>
              <a:gd name="connsiteX1" fmla="*/ 4973579 w 9036658"/>
              <a:gd name="connsiteY1" fmla="*/ 10288588 h 10288588"/>
              <a:gd name="connsiteX2" fmla="*/ 978782 w 9036658"/>
              <a:gd name="connsiteY2" fmla="*/ 10288588 h 10288588"/>
              <a:gd name="connsiteX3" fmla="*/ 2976181 w 9036658"/>
              <a:gd name="connsiteY3" fmla="*/ 8296878 h 10288588"/>
              <a:gd name="connsiteX4" fmla="*/ 6057065 w 9036658"/>
              <a:gd name="connsiteY4" fmla="*/ 5235343 h 10288588"/>
              <a:gd name="connsiteX5" fmla="*/ 9036658 w 9036658"/>
              <a:gd name="connsiteY5" fmla="*/ 8205831 h 10288588"/>
              <a:gd name="connsiteX6" fmla="*/ 6947073 w 9036658"/>
              <a:gd name="connsiteY6" fmla="*/ 10288588 h 10288588"/>
              <a:gd name="connsiteX7" fmla="*/ 5164780 w 9036658"/>
              <a:gd name="connsiteY7" fmla="*/ 10288588 h 10288588"/>
              <a:gd name="connsiteX8" fmla="*/ 3072919 w 9036658"/>
              <a:gd name="connsiteY8" fmla="*/ 8205831 h 10288588"/>
              <a:gd name="connsiteX9" fmla="*/ 6057065 w 9036658"/>
              <a:gd name="connsiteY9" fmla="*/ 5235343 h 10288588"/>
              <a:gd name="connsiteX10" fmla="*/ 2980732 w 9036658"/>
              <a:gd name="connsiteY10" fmla="*/ 2173802 h 10288588"/>
              <a:gd name="connsiteX11" fmla="*/ 5963739 w 9036658"/>
              <a:gd name="connsiteY11" fmla="*/ 5143152 h 10288588"/>
              <a:gd name="connsiteX12" fmla="*/ 2980732 w 9036658"/>
              <a:gd name="connsiteY12" fmla="*/ 8114779 h 10288588"/>
              <a:gd name="connsiteX13" fmla="*/ 0 w 9036658"/>
              <a:gd name="connsiteY13" fmla="*/ 5143152 h 10288588"/>
              <a:gd name="connsiteX14" fmla="*/ 2980732 w 9036658"/>
              <a:gd name="connsiteY14" fmla="*/ 2173802 h 10288588"/>
              <a:gd name="connsiteX15" fmla="*/ 5164780 w 9036658"/>
              <a:gd name="connsiteY15" fmla="*/ 0 h 10288588"/>
              <a:gd name="connsiteX16" fmla="*/ 6944797 w 9036658"/>
              <a:gd name="connsiteY16" fmla="*/ 0 h 10288588"/>
              <a:gd name="connsiteX17" fmla="*/ 9036658 w 9036658"/>
              <a:gd name="connsiteY17" fmla="*/ 2083695 h 10288588"/>
              <a:gd name="connsiteX18" fmla="*/ 6057065 w 9036658"/>
              <a:gd name="connsiteY18" fmla="*/ 5053245 h 10288588"/>
              <a:gd name="connsiteX19" fmla="*/ 3072919 w 9036658"/>
              <a:gd name="connsiteY19" fmla="*/ 2083695 h 10288588"/>
              <a:gd name="connsiteX20" fmla="*/ 5164780 w 9036658"/>
              <a:gd name="connsiteY20" fmla="*/ 0 h 10288588"/>
              <a:gd name="connsiteX0" fmla="*/ 2976182 w 9036658"/>
              <a:gd name="connsiteY0" fmla="*/ 8296879 h 10288588"/>
              <a:gd name="connsiteX1" fmla="*/ 4973579 w 9036658"/>
              <a:gd name="connsiteY1" fmla="*/ 10288588 h 10288588"/>
              <a:gd name="connsiteX2" fmla="*/ 978782 w 9036658"/>
              <a:gd name="connsiteY2" fmla="*/ 10288588 h 10288588"/>
              <a:gd name="connsiteX3" fmla="*/ 2976182 w 9036658"/>
              <a:gd name="connsiteY3" fmla="*/ 8296879 h 10288588"/>
              <a:gd name="connsiteX4" fmla="*/ 6057065 w 9036658"/>
              <a:gd name="connsiteY4" fmla="*/ 5235343 h 10288588"/>
              <a:gd name="connsiteX5" fmla="*/ 9036658 w 9036658"/>
              <a:gd name="connsiteY5" fmla="*/ 8205831 h 10288588"/>
              <a:gd name="connsiteX6" fmla="*/ 6947073 w 9036658"/>
              <a:gd name="connsiteY6" fmla="*/ 10288588 h 10288588"/>
              <a:gd name="connsiteX7" fmla="*/ 5164780 w 9036658"/>
              <a:gd name="connsiteY7" fmla="*/ 10288588 h 10288588"/>
              <a:gd name="connsiteX8" fmla="*/ 3072919 w 9036658"/>
              <a:gd name="connsiteY8" fmla="*/ 8205831 h 10288588"/>
              <a:gd name="connsiteX9" fmla="*/ 6057065 w 9036658"/>
              <a:gd name="connsiteY9" fmla="*/ 5235343 h 10288588"/>
              <a:gd name="connsiteX10" fmla="*/ 2980732 w 9036658"/>
              <a:gd name="connsiteY10" fmla="*/ 2173802 h 10288588"/>
              <a:gd name="connsiteX11" fmla="*/ 5963739 w 9036658"/>
              <a:gd name="connsiteY11" fmla="*/ 5143152 h 10288588"/>
              <a:gd name="connsiteX12" fmla="*/ 2980732 w 9036658"/>
              <a:gd name="connsiteY12" fmla="*/ 8114779 h 10288588"/>
              <a:gd name="connsiteX13" fmla="*/ 0 w 9036658"/>
              <a:gd name="connsiteY13" fmla="*/ 5143152 h 10288588"/>
              <a:gd name="connsiteX14" fmla="*/ 2980732 w 9036658"/>
              <a:gd name="connsiteY14" fmla="*/ 2173802 h 10288588"/>
              <a:gd name="connsiteX15" fmla="*/ 5164780 w 9036658"/>
              <a:gd name="connsiteY15" fmla="*/ 0 h 10288588"/>
              <a:gd name="connsiteX16" fmla="*/ 6944797 w 9036658"/>
              <a:gd name="connsiteY16" fmla="*/ 0 h 10288588"/>
              <a:gd name="connsiteX17" fmla="*/ 9036658 w 9036658"/>
              <a:gd name="connsiteY17" fmla="*/ 2083695 h 10288588"/>
              <a:gd name="connsiteX18" fmla="*/ 6057065 w 9036658"/>
              <a:gd name="connsiteY18" fmla="*/ 5053245 h 10288588"/>
              <a:gd name="connsiteX19" fmla="*/ 3072919 w 9036658"/>
              <a:gd name="connsiteY19" fmla="*/ 2083695 h 10288588"/>
              <a:gd name="connsiteX20" fmla="*/ 5164780 w 9036658"/>
              <a:gd name="connsiteY20" fmla="*/ 0 h 10288588"/>
              <a:gd name="connsiteX0" fmla="*/ 978782 w 9036658"/>
              <a:gd name="connsiteY0" fmla="*/ 10288588 h 10288588"/>
              <a:gd name="connsiteX1" fmla="*/ 4973579 w 9036658"/>
              <a:gd name="connsiteY1" fmla="*/ 10288588 h 10288588"/>
              <a:gd name="connsiteX2" fmla="*/ 978782 w 9036658"/>
              <a:gd name="connsiteY2" fmla="*/ 10288588 h 10288588"/>
              <a:gd name="connsiteX3" fmla="*/ 6057065 w 9036658"/>
              <a:gd name="connsiteY3" fmla="*/ 5235343 h 10288588"/>
              <a:gd name="connsiteX4" fmla="*/ 9036658 w 9036658"/>
              <a:gd name="connsiteY4" fmla="*/ 8205831 h 10288588"/>
              <a:gd name="connsiteX5" fmla="*/ 6947073 w 9036658"/>
              <a:gd name="connsiteY5" fmla="*/ 10288588 h 10288588"/>
              <a:gd name="connsiteX6" fmla="*/ 5164780 w 9036658"/>
              <a:gd name="connsiteY6" fmla="*/ 10288588 h 10288588"/>
              <a:gd name="connsiteX7" fmla="*/ 3072919 w 9036658"/>
              <a:gd name="connsiteY7" fmla="*/ 8205831 h 10288588"/>
              <a:gd name="connsiteX8" fmla="*/ 6057065 w 9036658"/>
              <a:gd name="connsiteY8" fmla="*/ 5235343 h 10288588"/>
              <a:gd name="connsiteX9" fmla="*/ 2980732 w 9036658"/>
              <a:gd name="connsiteY9" fmla="*/ 2173802 h 10288588"/>
              <a:gd name="connsiteX10" fmla="*/ 5963739 w 9036658"/>
              <a:gd name="connsiteY10" fmla="*/ 5143152 h 10288588"/>
              <a:gd name="connsiteX11" fmla="*/ 2980732 w 9036658"/>
              <a:gd name="connsiteY11" fmla="*/ 8114779 h 10288588"/>
              <a:gd name="connsiteX12" fmla="*/ 0 w 9036658"/>
              <a:gd name="connsiteY12" fmla="*/ 5143152 h 10288588"/>
              <a:gd name="connsiteX13" fmla="*/ 2980732 w 9036658"/>
              <a:gd name="connsiteY13" fmla="*/ 2173802 h 10288588"/>
              <a:gd name="connsiteX14" fmla="*/ 5164780 w 9036658"/>
              <a:gd name="connsiteY14" fmla="*/ 0 h 10288588"/>
              <a:gd name="connsiteX15" fmla="*/ 6944797 w 9036658"/>
              <a:gd name="connsiteY15" fmla="*/ 0 h 10288588"/>
              <a:gd name="connsiteX16" fmla="*/ 9036658 w 9036658"/>
              <a:gd name="connsiteY16" fmla="*/ 2083695 h 10288588"/>
              <a:gd name="connsiteX17" fmla="*/ 6057065 w 9036658"/>
              <a:gd name="connsiteY17" fmla="*/ 5053245 h 10288588"/>
              <a:gd name="connsiteX18" fmla="*/ 3072919 w 9036658"/>
              <a:gd name="connsiteY18" fmla="*/ 2083695 h 10288588"/>
              <a:gd name="connsiteX19" fmla="*/ 5164780 w 9036658"/>
              <a:gd name="connsiteY19" fmla="*/ 0 h 10288588"/>
              <a:gd name="connsiteX0" fmla="*/ 978783 w 9036658"/>
              <a:gd name="connsiteY0" fmla="*/ 10406172 h 10406172"/>
              <a:gd name="connsiteX1" fmla="*/ 4973579 w 9036658"/>
              <a:gd name="connsiteY1" fmla="*/ 10288588 h 10406172"/>
              <a:gd name="connsiteX2" fmla="*/ 978783 w 9036658"/>
              <a:gd name="connsiteY2" fmla="*/ 10406172 h 10406172"/>
              <a:gd name="connsiteX3" fmla="*/ 6057065 w 9036658"/>
              <a:gd name="connsiteY3" fmla="*/ 5235343 h 10406172"/>
              <a:gd name="connsiteX4" fmla="*/ 9036658 w 9036658"/>
              <a:gd name="connsiteY4" fmla="*/ 8205831 h 10406172"/>
              <a:gd name="connsiteX5" fmla="*/ 6947073 w 9036658"/>
              <a:gd name="connsiteY5" fmla="*/ 10288588 h 10406172"/>
              <a:gd name="connsiteX6" fmla="*/ 5164780 w 9036658"/>
              <a:gd name="connsiteY6" fmla="*/ 10288588 h 10406172"/>
              <a:gd name="connsiteX7" fmla="*/ 3072919 w 9036658"/>
              <a:gd name="connsiteY7" fmla="*/ 8205831 h 10406172"/>
              <a:gd name="connsiteX8" fmla="*/ 6057065 w 9036658"/>
              <a:gd name="connsiteY8" fmla="*/ 5235343 h 10406172"/>
              <a:gd name="connsiteX9" fmla="*/ 2980732 w 9036658"/>
              <a:gd name="connsiteY9" fmla="*/ 2173802 h 10406172"/>
              <a:gd name="connsiteX10" fmla="*/ 5963739 w 9036658"/>
              <a:gd name="connsiteY10" fmla="*/ 5143152 h 10406172"/>
              <a:gd name="connsiteX11" fmla="*/ 2980732 w 9036658"/>
              <a:gd name="connsiteY11" fmla="*/ 8114779 h 10406172"/>
              <a:gd name="connsiteX12" fmla="*/ 0 w 9036658"/>
              <a:gd name="connsiteY12" fmla="*/ 5143152 h 10406172"/>
              <a:gd name="connsiteX13" fmla="*/ 2980732 w 9036658"/>
              <a:gd name="connsiteY13" fmla="*/ 2173802 h 10406172"/>
              <a:gd name="connsiteX14" fmla="*/ 5164780 w 9036658"/>
              <a:gd name="connsiteY14" fmla="*/ 0 h 10406172"/>
              <a:gd name="connsiteX15" fmla="*/ 6944797 w 9036658"/>
              <a:gd name="connsiteY15" fmla="*/ 0 h 10406172"/>
              <a:gd name="connsiteX16" fmla="*/ 9036658 w 9036658"/>
              <a:gd name="connsiteY16" fmla="*/ 2083695 h 10406172"/>
              <a:gd name="connsiteX17" fmla="*/ 6057065 w 9036658"/>
              <a:gd name="connsiteY17" fmla="*/ 5053245 h 10406172"/>
              <a:gd name="connsiteX18" fmla="*/ 3072919 w 9036658"/>
              <a:gd name="connsiteY18" fmla="*/ 2083695 h 10406172"/>
              <a:gd name="connsiteX19" fmla="*/ 5164780 w 9036658"/>
              <a:gd name="connsiteY19" fmla="*/ 0 h 10406172"/>
              <a:gd name="connsiteX0" fmla="*/ 978783 w 9036658"/>
              <a:gd name="connsiteY0" fmla="*/ 10543353 h 10543353"/>
              <a:gd name="connsiteX1" fmla="*/ 4973579 w 9036658"/>
              <a:gd name="connsiteY1" fmla="*/ 10288588 h 10543353"/>
              <a:gd name="connsiteX2" fmla="*/ 978783 w 9036658"/>
              <a:gd name="connsiteY2" fmla="*/ 10543353 h 10543353"/>
              <a:gd name="connsiteX3" fmla="*/ 6057065 w 9036658"/>
              <a:gd name="connsiteY3" fmla="*/ 5235343 h 10543353"/>
              <a:gd name="connsiteX4" fmla="*/ 9036658 w 9036658"/>
              <a:gd name="connsiteY4" fmla="*/ 8205831 h 10543353"/>
              <a:gd name="connsiteX5" fmla="*/ 6947073 w 9036658"/>
              <a:gd name="connsiteY5" fmla="*/ 10288588 h 10543353"/>
              <a:gd name="connsiteX6" fmla="*/ 5164780 w 9036658"/>
              <a:gd name="connsiteY6" fmla="*/ 10288588 h 10543353"/>
              <a:gd name="connsiteX7" fmla="*/ 3072919 w 9036658"/>
              <a:gd name="connsiteY7" fmla="*/ 8205831 h 10543353"/>
              <a:gd name="connsiteX8" fmla="*/ 6057065 w 9036658"/>
              <a:gd name="connsiteY8" fmla="*/ 5235343 h 10543353"/>
              <a:gd name="connsiteX9" fmla="*/ 2980732 w 9036658"/>
              <a:gd name="connsiteY9" fmla="*/ 2173802 h 10543353"/>
              <a:gd name="connsiteX10" fmla="*/ 5963739 w 9036658"/>
              <a:gd name="connsiteY10" fmla="*/ 5143152 h 10543353"/>
              <a:gd name="connsiteX11" fmla="*/ 2980732 w 9036658"/>
              <a:gd name="connsiteY11" fmla="*/ 8114779 h 10543353"/>
              <a:gd name="connsiteX12" fmla="*/ 0 w 9036658"/>
              <a:gd name="connsiteY12" fmla="*/ 5143152 h 10543353"/>
              <a:gd name="connsiteX13" fmla="*/ 2980732 w 9036658"/>
              <a:gd name="connsiteY13" fmla="*/ 2173802 h 10543353"/>
              <a:gd name="connsiteX14" fmla="*/ 5164780 w 9036658"/>
              <a:gd name="connsiteY14" fmla="*/ 0 h 10543353"/>
              <a:gd name="connsiteX15" fmla="*/ 6944797 w 9036658"/>
              <a:gd name="connsiteY15" fmla="*/ 0 h 10543353"/>
              <a:gd name="connsiteX16" fmla="*/ 9036658 w 9036658"/>
              <a:gd name="connsiteY16" fmla="*/ 2083695 h 10543353"/>
              <a:gd name="connsiteX17" fmla="*/ 6057065 w 9036658"/>
              <a:gd name="connsiteY17" fmla="*/ 5053245 h 10543353"/>
              <a:gd name="connsiteX18" fmla="*/ 3072919 w 9036658"/>
              <a:gd name="connsiteY18" fmla="*/ 2083695 h 10543353"/>
              <a:gd name="connsiteX19" fmla="*/ 5164780 w 9036658"/>
              <a:gd name="connsiteY19" fmla="*/ 0 h 10543353"/>
              <a:gd name="connsiteX0" fmla="*/ 978783 w 9036658"/>
              <a:gd name="connsiteY0" fmla="*/ 10680534 h 10680534"/>
              <a:gd name="connsiteX1" fmla="*/ 4973579 w 9036658"/>
              <a:gd name="connsiteY1" fmla="*/ 10288588 h 10680534"/>
              <a:gd name="connsiteX2" fmla="*/ 978783 w 9036658"/>
              <a:gd name="connsiteY2" fmla="*/ 10680534 h 10680534"/>
              <a:gd name="connsiteX3" fmla="*/ 6057065 w 9036658"/>
              <a:gd name="connsiteY3" fmla="*/ 5235343 h 10680534"/>
              <a:gd name="connsiteX4" fmla="*/ 9036658 w 9036658"/>
              <a:gd name="connsiteY4" fmla="*/ 8205831 h 10680534"/>
              <a:gd name="connsiteX5" fmla="*/ 6947073 w 9036658"/>
              <a:gd name="connsiteY5" fmla="*/ 10288588 h 10680534"/>
              <a:gd name="connsiteX6" fmla="*/ 5164780 w 9036658"/>
              <a:gd name="connsiteY6" fmla="*/ 10288588 h 10680534"/>
              <a:gd name="connsiteX7" fmla="*/ 3072919 w 9036658"/>
              <a:gd name="connsiteY7" fmla="*/ 8205831 h 10680534"/>
              <a:gd name="connsiteX8" fmla="*/ 6057065 w 9036658"/>
              <a:gd name="connsiteY8" fmla="*/ 5235343 h 10680534"/>
              <a:gd name="connsiteX9" fmla="*/ 2980732 w 9036658"/>
              <a:gd name="connsiteY9" fmla="*/ 2173802 h 10680534"/>
              <a:gd name="connsiteX10" fmla="*/ 5963739 w 9036658"/>
              <a:gd name="connsiteY10" fmla="*/ 5143152 h 10680534"/>
              <a:gd name="connsiteX11" fmla="*/ 2980732 w 9036658"/>
              <a:gd name="connsiteY11" fmla="*/ 8114779 h 10680534"/>
              <a:gd name="connsiteX12" fmla="*/ 0 w 9036658"/>
              <a:gd name="connsiteY12" fmla="*/ 5143152 h 10680534"/>
              <a:gd name="connsiteX13" fmla="*/ 2980732 w 9036658"/>
              <a:gd name="connsiteY13" fmla="*/ 2173802 h 10680534"/>
              <a:gd name="connsiteX14" fmla="*/ 5164780 w 9036658"/>
              <a:gd name="connsiteY14" fmla="*/ 0 h 10680534"/>
              <a:gd name="connsiteX15" fmla="*/ 6944797 w 9036658"/>
              <a:gd name="connsiteY15" fmla="*/ 0 h 10680534"/>
              <a:gd name="connsiteX16" fmla="*/ 9036658 w 9036658"/>
              <a:gd name="connsiteY16" fmla="*/ 2083695 h 10680534"/>
              <a:gd name="connsiteX17" fmla="*/ 6057065 w 9036658"/>
              <a:gd name="connsiteY17" fmla="*/ 5053245 h 10680534"/>
              <a:gd name="connsiteX18" fmla="*/ 3072919 w 9036658"/>
              <a:gd name="connsiteY18" fmla="*/ 2083695 h 10680534"/>
              <a:gd name="connsiteX19" fmla="*/ 5164780 w 9036658"/>
              <a:gd name="connsiteY19" fmla="*/ 0 h 10680534"/>
              <a:gd name="connsiteX0" fmla="*/ 978783 w 9036658"/>
              <a:gd name="connsiteY0" fmla="*/ 10680534 h 10680534"/>
              <a:gd name="connsiteX1" fmla="*/ 4973579 w 9036658"/>
              <a:gd name="connsiteY1" fmla="*/ 10288588 h 10680534"/>
              <a:gd name="connsiteX2" fmla="*/ 978783 w 9036658"/>
              <a:gd name="connsiteY2" fmla="*/ 10680534 h 10680534"/>
              <a:gd name="connsiteX3" fmla="*/ 6057065 w 9036658"/>
              <a:gd name="connsiteY3" fmla="*/ 5235343 h 10680534"/>
              <a:gd name="connsiteX4" fmla="*/ 9036658 w 9036658"/>
              <a:gd name="connsiteY4" fmla="*/ 8205831 h 10680534"/>
              <a:gd name="connsiteX5" fmla="*/ 6947073 w 9036658"/>
              <a:gd name="connsiteY5" fmla="*/ 10288588 h 10680534"/>
              <a:gd name="connsiteX6" fmla="*/ 5164780 w 9036658"/>
              <a:gd name="connsiteY6" fmla="*/ 10288588 h 10680534"/>
              <a:gd name="connsiteX7" fmla="*/ 3072919 w 9036658"/>
              <a:gd name="connsiteY7" fmla="*/ 8205831 h 10680534"/>
              <a:gd name="connsiteX8" fmla="*/ 6057065 w 9036658"/>
              <a:gd name="connsiteY8" fmla="*/ 5235343 h 10680534"/>
              <a:gd name="connsiteX9" fmla="*/ 2980732 w 9036658"/>
              <a:gd name="connsiteY9" fmla="*/ 2173802 h 10680534"/>
              <a:gd name="connsiteX10" fmla="*/ 5963739 w 9036658"/>
              <a:gd name="connsiteY10" fmla="*/ 5143152 h 10680534"/>
              <a:gd name="connsiteX11" fmla="*/ 2980732 w 9036658"/>
              <a:gd name="connsiteY11" fmla="*/ 8114779 h 10680534"/>
              <a:gd name="connsiteX12" fmla="*/ 0 w 9036658"/>
              <a:gd name="connsiteY12" fmla="*/ 5143152 h 10680534"/>
              <a:gd name="connsiteX13" fmla="*/ 2980732 w 9036658"/>
              <a:gd name="connsiteY13" fmla="*/ 2173802 h 10680534"/>
              <a:gd name="connsiteX14" fmla="*/ 5164780 w 9036658"/>
              <a:gd name="connsiteY14" fmla="*/ 0 h 10680534"/>
              <a:gd name="connsiteX15" fmla="*/ 6944797 w 9036658"/>
              <a:gd name="connsiteY15" fmla="*/ 0 h 10680534"/>
              <a:gd name="connsiteX16" fmla="*/ 9036658 w 9036658"/>
              <a:gd name="connsiteY16" fmla="*/ 2083695 h 10680534"/>
              <a:gd name="connsiteX17" fmla="*/ 6057065 w 9036658"/>
              <a:gd name="connsiteY17" fmla="*/ 5053245 h 10680534"/>
              <a:gd name="connsiteX18" fmla="*/ 3072919 w 9036658"/>
              <a:gd name="connsiteY18" fmla="*/ 2083695 h 10680534"/>
              <a:gd name="connsiteX19" fmla="*/ 5164780 w 9036658"/>
              <a:gd name="connsiteY19" fmla="*/ 0 h 10680534"/>
              <a:gd name="connsiteX0" fmla="*/ 978783 w 9036658"/>
              <a:gd name="connsiteY0" fmla="*/ 10680534 h 10680534"/>
              <a:gd name="connsiteX1" fmla="*/ 4973579 w 9036658"/>
              <a:gd name="connsiteY1" fmla="*/ 10288588 h 10680534"/>
              <a:gd name="connsiteX2" fmla="*/ 978783 w 9036658"/>
              <a:gd name="connsiteY2" fmla="*/ 10680534 h 10680534"/>
              <a:gd name="connsiteX3" fmla="*/ 6057065 w 9036658"/>
              <a:gd name="connsiteY3" fmla="*/ 5235343 h 10680534"/>
              <a:gd name="connsiteX4" fmla="*/ 9036658 w 9036658"/>
              <a:gd name="connsiteY4" fmla="*/ 8205831 h 10680534"/>
              <a:gd name="connsiteX5" fmla="*/ 6947073 w 9036658"/>
              <a:gd name="connsiteY5" fmla="*/ 10288588 h 10680534"/>
              <a:gd name="connsiteX6" fmla="*/ 5164780 w 9036658"/>
              <a:gd name="connsiteY6" fmla="*/ 10288588 h 10680534"/>
              <a:gd name="connsiteX7" fmla="*/ 3072919 w 9036658"/>
              <a:gd name="connsiteY7" fmla="*/ 8205831 h 10680534"/>
              <a:gd name="connsiteX8" fmla="*/ 6057065 w 9036658"/>
              <a:gd name="connsiteY8" fmla="*/ 5235343 h 10680534"/>
              <a:gd name="connsiteX9" fmla="*/ 2980732 w 9036658"/>
              <a:gd name="connsiteY9" fmla="*/ 2173802 h 10680534"/>
              <a:gd name="connsiteX10" fmla="*/ 5963739 w 9036658"/>
              <a:gd name="connsiteY10" fmla="*/ 5143152 h 10680534"/>
              <a:gd name="connsiteX11" fmla="*/ 2980732 w 9036658"/>
              <a:gd name="connsiteY11" fmla="*/ 8114779 h 10680534"/>
              <a:gd name="connsiteX12" fmla="*/ 0 w 9036658"/>
              <a:gd name="connsiteY12" fmla="*/ 5143152 h 10680534"/>
              <a:gd name="connsiteX13" fmla="*/ 2980732 w 9036658"/>
              <a:gd name="connsiteY13" fmla="*/ 2173802 h 10680534"/>
              <a:gd name="connsiteX14" fmla="*/ 5164780 w 9036658"/>
              <a:gd name="connsiteY14" fmla="*/ 0 h 10680534"/>
              <a:gd name="connsiteX15" fmla="*/ 6944797 w 9036658"/>
              <a:gd name="connsiteY15" fmla="*/ 0 h 10680534"/>
              <a:gd name="connsiteX16" fmla="*/ 9036658 w 9036658"/>
              <a:gd name="connsiteY16" fmla="*/ 2083695 h 10680534"/>
              <a:gd name="connsiteX17" fmla="*/ 6057065 w 9036658"/>
              <a:gd name="connsiteY17" fmla="*/ 5053245 h 10680534"/>
              <a:gd name="connsiteX18" fmla="*/ 3072919 w 9036658"/>
              <a:gd name="connsiteY18" fmla="*/ 2083695 h 10680534"/>
              <a:gd name="connsiteX19" fmla="*/ 5164780 w 9036658"/>
              <a:gd name="connsiteY19" fmla="*/ 0 h 10680534"/>
              <a:gd name="connsiteX0" fmla="*/ 978783 w 9036658"/>
              <a:gd name="connsiteY0" fmla="*/ 10739325 h 10739325"/>
              <a:gd name="connsiteX1" fmla="*/ 4973579 w 9036658"/>
              <a:gd name="connsiteY1" fmla="*/ 10288588 h 10739325"/>
              <a:gd name="connsiteX2" fmla="*/ 978783 w 9036658"/>
              <a:gd name="connsiteY2" fmla="*/ 10739325 h 10739325"/>
              <a:gd name="connsiteX3" fmla="*/ 6057065 w 9036658"/>
              <a:gd name="connsiteY3" fmla="*/ 5235343 h 10739325"/>
              <a:gd name="connsiteX4" fmla="*/ 9036658 w 9036658"/>
              <a:gd name="connsiteY4" fmla="*/ 8205831 h 10739325"/>
              <a:gd name="connsiteX5" fmla="*/ 6947073 w 9036658"/>
              <a:gd name="connsiteY5" fmla="*/ 10288588 h 10739325"/>
              <a:gd name="connsiteX6" fmla="*/ 5164780 w 9036658"/>
              <a:gd name="connsiteY6" fmla="*/ 10288588 h 10739325"/>
              <a:gd name="connsiteX7" fmla="*/ 3072919 w 9036658"/>
              <a:gd name="connsiteY7" fmla="*/ 8205831 h 10739325"/>
              <a:gd name="connsiteX8" fmla="*/ 6057065 w 9036658"/>
              <a:gd name="connsiteY8" fmla="*/ 5235343 h 10739325"/>
              <a:gd name="connsiteX9" fmla="*/ 2980732 w 9036658"/>
              <a:gd name="connsiteY9" fmla="*/ 2173802 h 10739325"/>
              <a:gd name="connsiteX10" fmla="*/ 5963739 w 9036658"/>
              <a:gd name="connsiteY10" fmla="*/ 5143152 h 10739325"/>
              <a:gd name="connsiteX11" fmla="*/ 2980732 w 9036658"/>
              <a:gd name="connsiteY11" fmla="*/ 8114779 h 10739325"/>
              <a:gd name="connsiteX12" fmla="*/ 0 w 9036658"/>
              <a:gd name="connsiteY12" fmla="*/ 5143152 h 10739325"/>
              <a:gd name="connsiteX13" fmla="*/ 2980732 w 9036658"/>
              <a:gd name="connsiteY13" fmla="*/ 2173802 h 10739325"/>
              <a:gd name="connsiteX14" fmla="*/ 5164780 w 9036658"/>
              <a:gd name="connsiteY14" fmla="*/ 0 h 10739325"/>
              <a:gd name="connsiteX15" fmla="*/ 6944797 w 9036658"/>
              <a:gd name="connsiteY15" fmla="*/ 0 h 10739325"/>
              <a:gd name="connsiteX16" fmla="*/ 9036658 w 9036658"/>
              <a:gd name="connsiteY16" fmla="*/ 2083695 h 10739325"/>
              <a:gd name="connsiteX17" fmla="*/ 6057065 w 9036658"/>
              <a:gd name="connsiteY17" fmla="*/ 5053245 h 10739325"/>
              <a:gd name="connsiteX18" fmla="*/ 3072919 w 9036658"/>
              <a:gd name="connsiteY18" fmla="*/ 2083695 h 10739325"/>
              <a:gd name="connsiteX19" fmla="*/ 5164780 w 9036658"/>
              <a:gd name="connsiteY19" fmla="*/ 0 h 10739325"/>
              <a:gd name="connsiteX0" fmla="*/ 978783 w 9036658"/>
              <a:gd name="connsiteY0" fmla="*/ 10798118 h 10798118"/>
              <a:gd name="connsiteX1" fmla="*/ 4973579 w 9036658"/>
              <a:gd name="connsiteY1" fmla="*/ 10288588 h 10798118"/>
              <a:gd name="connsiteX2" fmla="*/ 978783 w 9036658"/>
              <a:gd name="connsiteY2" fmla="*/ 10798118 h 10798118"/>
              <a:gd name="connsiteX3" fmla="*/ 6057065 w 9036658"/>
              <a:gd name="connsiteY3" fmla="*/ 5235343 h 10798118"/>
              <a:gd name="connsiteX4" fmla="*/ 9036658 w 9036658"/>
              <a:gd name="connsiteY4" fmla="*/ 8205831 h 10798118"/>
              <a:gd name="connsiteX5" fmla="*/ 6947073 w 9036658"/>
              <a:gd name="connsiteY5" fmla="*/ 10288588 h 10798118"/>
              <a:gd name="connsiteX6" fmla="*/ 5164780 w 9036658"/>
              <a:gd name="connsiteY6" fmla="*/ 10288588 h 10798118"/>
              <a:gd name="connsiteX7" fmla="*/ 3072919 w 9036658"/>
              <a:gd name="connsiteY7" fmla="*/ 8205831 h 10798118"/>
              <a:gd name="connsiteX8" fmla="*/ 6057065 w 9036658"/>
              <a:gd name="connsiteY8" fmla="*/ 5235343 h 10798118"/>
              <a:gd name="connsiteX9" fmla="*/ 2980732 w 9036658"/>
              <a:gd name="connsiteY9" fmla="*/ 2173802 h 10798118"/>
              <a:gd name="connsiteX10" fmla="*/ 5963739 w 9036658"/>
              <a:gd name="connsiteY10" fmla="*/ 5143152 h 10798118"/>
              <a:gd name="connsiteX11" fmla="*/ 2980732 w 9036658"/>
              <a:gd name="connsiteY11" fmla="*/ 8114779 h 10798118"/>
              <a:gd name="connsiteX12" fmla="*/ 0 w 9036658"/>
              <a:gd name="connsiteY12" fmla="*/ 5143152 h 10798118"/>
              <a:gd name="connsiteX13" fmla="*/ 2980732 w 9036658"/>
              <a:gd name="connsiteY13" fmla="*/ 2173802 h 10798118"/>
              <a:gd name="connsiteX14" fmla="*/ 5164780 w 9036658"/>
              <a:gd name="connsiteY14" fmla="*/ 0 h 10798118"/>
              <a:gd name="connsiteX15" fmla="*/ 6944797 w 9036658"/>
              <a:gd name="connsiteY15" fmla="*/ 0 h 10798118"/>
              <a:gd name="connsiteX16" fmla="*/ 9036658 w 9036658"/>
              <a:gd name="connsiteY16" fmla="*/ 2083695 h 10798118"/>
              <a:gd name="connsiteX17" fmla="*/ 6057065 w 9036658"/>
              <a:gd name="connsiteY17" fmla="*/ 5053245 h 10798118"/>
              <a:gd name="connsiteX18" fmla="*/ 3072919 w 9036658"/>
              <a:gd name="connsiteY18" fmla="*/ 2083695 h 10798118"/>
              <a:gd name="connsiteX19" fmla="*/ 5164780 w 9036658"/>
              <a:gd name="connsiteY19" fmla="*/ 0 h 10798118"/>
              <a:gd name="connsiteX0" fmla="*/ 978783 w 9036658"/>
              <a:gd name="connsiteY0" fmla="*/ 10798118 h 10798118"/>
              <a:gd name="connsiteX1" fmla="*/ 4973579 w 9036658"/>
              <a:gd name="connsiteY1" fmla="*/ 10288588 h 10798118"/>
              <a:gd name="connsiteX2" fmla="*/ 978783 w 9036658"/>
              <a:gd name="connsiteY2" fmla="*/ 10798118 h 10798118"/>
              <a:gd name="connsiteX3" fmla="*/ 6057065 w 9036658"/>
              <a:gd name="connsiteY3" fmla="*/ 5235343 h 10798118"/>
              <a:gd name="connsiteX4" fmla="*/ 9036658 w 9036658"/>
              <a:gd name="connsiteY4" fmla="*/ 8205831 h 10798118"/>
              <a:gd name="connsiteX5" fmla="*/ 6947073 w 9036658"/>
              <a:gd name="connsiteY5" fmla="*/ 10288588 h 10798118"/>
              <a:gd name="connsiteX6" fmla="*/ 5164780 w 9036658"/>
              <a:gd name="connsiteY6" fmla="*/ 10288588 h 10798118"/>
              <a:gd name="connsiteX7" fmla="*/ 3072919 w 9036658"/>
              <a:gd name="connsiteY7" fmla="*/ 8205831 h 10798118"/>
              <a:gd name="connsiteX8" fmla="*/ 6057065 w 9036658"/>
              <a:gd name="connsiteY8" fmla="*/ 5235343 h 10798118"/>
              <a:gd name="connsiteX9" fmla="*/ 2980732 w 9036658"/>
              <a:gd name="connsiteY9" fmla="*/ 2173802 h 10798118"/>
              <a:gd name="connsiteX10" fmla="*/ 5963739 w 9036658"/>
              <a:gd name="connsiteY10" fmla="*/ 5143152 h 10798118"/>
              <a:gd name="connsiteX11" fmla="*/ 2980732 w 9036658"/>
              <a:gd name="connsiteY11" fmla="*/ 8114779 h 10798118"/>
              <a:gd name="connsiteX12" fmla="*/ 0 w 9036658"/>
              <a:gd name="connsiteY12" fmla="*/ 5143152 h 10798118"/>
              <a:gd name="connsiteX13" fmla="*/ 2980732 w 9036658"/>
              <a:gd name="connsiteY13" fmla="*/ 2173802 h 10798118"/>
              <a:gd name="connsiteX14" fmla="*/ 5164780 w 9036658"/>
              <a:gd name="connsiteY14" fmla="*/ 0 h 10798118"/>
              <a:gd name="connsiteX15" fmla="*/ 6944797 w 9036658"/>
              <a:gd name="connsiteY15" fmla="*/ 0 h 10798118"/>
              <a:gd name="connsiteX16" fmla="*/ 9036658 w 9036658"/>
              <a:gd name="connsiteY16" fmla="*/ 2083695 h 10798118"/>
              <a:gd name="connsiteX17" fmla="*/ 6057065 w 9036658"/>
              <a:gd name="connsiteY17" fmla="*/ 5053245 h 10798118"/>
              <a:gd name="connsiteX18" fmla="*/ 3072919 w 9036658"/>
              <a:gd name="connsiteY18" fmla="*/ 2083695 h 10798118"/>
              <a:gd name="connsiteX19" fmla="*/ 5164780 w 9036658"/>
              <a:gd name="connsiteY19" fmla="*/ 0 h 10798118"/>
              <a:gd name="connsiteX0" fmla="*/ 6057065 w 9036658"/>
              <a:gd name="connsiteY0" fmla="*/ 5235343 h 10288588"/>
              <a:gd name="connsiteX1" fmla="*/ 9036658 w 9036658"/>
              <a:gd name="connsiteY1" fmla="*/ 8205831 h 10288588"/>
              <a:gd name="connsiteX2" fmla="*/ 6947073 w 9036658"/>
              <a:gd name="connsiteY2" fmla="*/ 10288588 h 10288588"/>
              <a:gd name="connsiteX3" fmla="*/ 5164780 w 9036658"/>
              <a:gd name="connsiteY3" fmla="*/ 10288588 h 10288588"/>
              <a:gd name="connsiteX4" fmla="*/ 3072919 w 9036658"/>
              <a:gd name="connsiteY4" fmla="*/ 8205831 h 10288588"/>
              <a:gd name="connsiteX5" fmla="*/ 6057065 w 9036658"/>
              <a:gd name="connsiteY5" fmla="*/ 5235343 h 10288588"/>
              <a:gd name="connsiteX6" fmla="*/ 2980732 w 9036658"/>
              <a:gd name="connsiteY6" fmla="*/ 2173802 h 10288588"/>
              <a:gd name="connsiteX7" fmla="*/ 5963739 w 9036658"/>
              <a:gd name="connsiteY7" fmla="*/ 5143152 h 10288588"/>
              <a:gd name="connsiteX8" fmla="*/ 2980732 w 9036658"/>
              <a:gd name="connsiteY8" fmla="*/ 8114779 h 10288588"/>
              <a:gd name="connsiteX9" fmla="*/ 0 w 9036658"/>
              <a:gd name="connsiteY9" fmla="*/ 5143152 h 10288588"/>
              <a:gd name="connsiteX10" fmla="*/ 2980732 w 9036658"/>
              <a:gd name="connsiteY10" fmla="*/ 2173802 h 10288588"/>
              <a:gd name="connsiteX11" fmla="*/ 5164780 w 9036658"/>
              <a:gd name="connsiteY11" fmla="*/ 0 h 10288588"/>
              <a:gd name="connsiteX12" fmla="*/ 6944797 w 9036658"/>
              <a:gd name="connsiteY12" fmla="*/ 0 h 10288588"/>
              <a:gd name="connsiteX13" fmla="*/ 9036658 w 9036658"/>
              <a:gd name="connsiteY13" fmla="*/ 2083695 h 10288588"/>
              <a:gd name="connsiteX14" fmla="*/ 6057065 w 9036658"/>
              <a:gd name="connsiteY14" fmla="*/ 5053245 h 10288588"/>
              <a:gd name="connsiteX15" fmla="*/ 3072919 w 9036658"/>
              <a:gd name="connsiteY15" fmla="*/ 2083695 h 10288588"/>
              <a:gd name="connsiteX16" fmla="*/ 5164780 w 9036658"/>
              <a:gd name="connsiteY16" fmla="*/ 0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036658" h="10288588">
                <a:moveTo>
                  <a:pt x="6057065" y="5235343"/>
                </a:moveTo>
                <a:lnTo>
                  <a:pt x="9036658" y="8205831"/>
                </a:lnTo>
                <a:lnTo>
                  <a:pt x="6947073" y="10288588"/>
                </a:lnTo>
                <a:lnTo>
                  <a:pt x="5164780" y="10288588"/>
                </a:lnTo>
                <a:lnTo>
                  <a:pt x="3072919" y="8205831"/>
                </a:lnTo>
                <a:lnTo>
                  <a:pt x="6057065" y="5235343"/>
                </a:lnTo>
                <a:close/>
                <a:moveTo>
                  <a:pt x="2980732" y="2173802"/>
                </a:moveTo>
                <a:lnTo>
                  <a:pt x="5963739" y="5143152"/>
                </a:lnTo>
                <a:lnTo>
                  <a:pt x="2980732" y="8114779"/>
                </a:lnTo>
                <a:lnTo>
                  <a:pt x="0" y="5143152"/>
                </a:lnTo>
                <a:lnTo>
                  <a:pt x="2980732" y="2173802"/>
                </a:lnTo>
                <a:close/>
                <a:moveTo>
                  <a:pt x="5164780" y="0"/>
                </a:moveTo>
                <a:lnTo>
                  <a:pt x="6944797" y="0"/>
                </a:lnTo>
                <a:lnTo>
                  <a:pt x="9036658" y="2083695"/>
                </a:lnTo>
                <a:lnTo>
                  <a:pt x="6057065" y="5053245"/>
                </a:lnTo>
                <a:lnTo>
                  <a:pt x="3072919" y="2083695"/>
                </a:lnTo>
                <a:lnTo>
                  <a:pt x="516478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8E2AB-ABE8-4815-96DA-2CC83520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6214" y="1869576"/>
            <a:ext cx="5117586" cy="828539"/>
          </a:xfrm>
        </p:spPr>
        <p:txBody>
          <a:bodyPr>
            <a:normAutofit/>
          </a:bodyPr>
          <a:lstStyle>
            <a:lvl1pPr>
              <a:defRPr sz="4800">
                <a:solidFill>
                  <a:srgbClr val="AA8C55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AE26AB-6375-45BE-88F7-0DAFD720D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6212" y="2834639"/>
            <a:ext cx="5117586" cy="2852717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Google Shape;226;p40">
            <a:extLst>
              <a:ext uri="{FF2B5EF4-FFF2-40B4-BE49-F238E27FC236}">
                <a16:creationId xmlns:a16="http://schemas.microsoft.com/office/drawing/2014/main" xmlns="" id="{B6603CC3-A00A-4588-BC52-CF49ACF696A0}"/>
              </a:ext>
            </a:extLst>
          </p:cNvPr>
          <p:cNvSpPr/>
          <p:nvPr userDrawn="1"/>
        </p:nvSpPr>
        <p:spPr>
          <a:xfrm>
            <a:off x="656469" y="0"/>
            <a:ext cx="2667000" cy="1333500"/>
          </a:xfrm>
          <a:custGeom>
            <a:avLst/>
            <a:gdLst/>
            <a:ahLst/>
            <a:cxnLst/>
            <a:rect l="l" t="t" r="r" b="b"/>
            <a:pathLst>
              <a:path w="2438400" h="1219200" extrusionOk="0">
                <a:moveTo>
                  <a:pt x="0" y="0"/>
                </a:moveTo>
                <a:lnTo>
                  <a:pt x="2438400" y="0"/>
                </a:lnTo>
                <a:lnTo>
                  <a:pt x="1219200" y="1219200"/>
                </a:lnTo>
                <a:close/>
              </a:path>
            </a:pathLst>
          </a:custGeom>
          <a:solidFill>
            <a:srgbClr val="AA8C55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Google Shape;227;p40">
            <a:extLst>
              <a:ext uri="{FF2B5EF4-FFF2-40B4-BE49-F238E27FC236}">
                <a16:creationId xmlns:a16="http://schemas.microsoft.com/office/drawing/2014/main" xmlns="" id="{C0DB8FD4-FCF4-41DE-B91D-1F4823AD2219}"/>
              </a:ext>
            </a:extLst>
          </p:cNvPr>
          <p:cNvSpPr/>
          <p:nvPr userDrawn="1"/>
        </p:nvSpPr>
        <p:spPr>
          <a:xfrm>
            <a:off x="656469" y="5524500"/>
            <a:ext cx="2667000" cy="1333500"/>
          </a:xfrm>
          <a:custGeom>
            <a:avLst/>
            <a:gdLst/>
            <a:ahLst/>
            <a:cxnLst/>
            <a:rect l="l" t="t" r="r" b="b"/>
            <a:pathLst>
              <a:path w="2438400" h="1219200" extrusionOk="0">
                <a:moveTo>
                  <a:pt x="1219200" y="0"/>
                </a:moveTo>
                <a:lnTo>
                  <a:pt x="2438400" y="1219200"/>
                </a:lnTo>
                <a:lnTo>
                  <a:pt x="0" y="1219200"/>
                </a:lnTo>
                <a:close/>
              </a:path>
            </a:pathLst>
          </a:custGeom>
          <a:solidFill>
            <a:srgbClr val="AA8C55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304927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1 Pictur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4DB652-DDD5-4949-AFDC-3CE220117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" b="-1"/>
          <a:stretch/>
        </p:blipFill>
        <p:spPr>
          <a:xfrm>
            <a:off x="1" y="-672"/>
            <a:ext cx="12190804" cy="6858671"/>
          </a:xfrm>
          <a:prstGeom prst="rect">
            <a:avLst/>
          </a:prstGeom>
        </p:spPr>
      </p:pic>
      <p:sp>
        <p:nvSpPr>
          <p:cNvPr id="13" name="Рисунок 2">
            <a:extLst>
              <a:ext uri="{FF2B5EF4-FFF2-40B4-BE49-F238E27FC236}">
                <a16:creationId xmlns:a16="http://schemas.microsoft.com/office/drawing/2014/main" xmlns="" id="{14426915-4420-471C-84AC-D0C84DBBC0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>
            <a:off x="4848" y="1"/>
            <a:ext cx="6023509" cy="6857999"/>
          </a:xfrm>
          <a:custGeom>
            <a:avLst/>
            <a:gdLst>
              <a:gd name="connsiteX0" fmla="*/ 2976181 w 9036658"/>
              <a:gd name="connsiteY0" fmla="*/ 8296878 h 10288588"/>
              <a:gd name="connsiteX1" fmla="*/ 4973579 w 9036658"/>
              <a:gd name="connsiteY1" fmla="*/ 10288588 h 10288588"/>
              <a:gd name="connsiteX2" fmla="*/ 978782 w 9036658"/>
              <a:gd name="connsiteY2" fmla="*/ 10288588 h 10288588"/>
              <a:gd name="connsiteX3" fmla="*/ 6057065 w 9036658"/>
              <a:gd name="connsiteY3" fmla="*/ 5235343 h 10288588"/>
              <a:gd name="connsiteX4" fmla="*/ 9036658 w 9036658"/>
              <a:gd name="connsiteY4" fmla="*/ 8205831 h 10288588"/>
              <a:gd name="connsiteX5" fmla="*/ 6947073 w 9036658"/>
              <a:gd name="connsiteY5" fmla="*/ 10288588 h 10288588"/>
              <a:gd name="connsiteX6" fmla="*/ 5164780 w 9036658"/>
              <a:gd name="connsiteY6" fmla="*/ 10288588 h 10288588"/>
              <a:gd name="connsiteX7" fmla="*/ 3072919 w 9036658"/>
              <a:gd name="connsiteY7" fmla="*/ 8205831 h 10288588"/>
              <a:gd name="connsiteX8" fmla="*/ 2980732 w 9036658"/>
              <a:gd name="connsiteY8" fmla="*/ 2173802 h 10288588"/>
              <a:gd name="connsiteX9" fmla="*/ 5963739 w 9036658"/>
              <a:gd name="connsiteY9" fmla="*/ 5143152 h 10288588"/>
              <a:gd name="connsiteX10" fmla="*/ 2980732 w 9036658"/>
              <a:gd name="connsiteY10" fmla="*/ 8114779 h 10288588"/>
              <a:gd name="connsiteX11" fmla="*/ 0 w 9036658"/>
              <a:gd name="connsiteY11" fmla="*/ 5143152 h 10288588"/>
              <a:gd name="connsiteX12" fmla="*/ 5164780 w 9036658"/>
              <a:gd name="connsiteY12" fmla="*/ 0 h 10288588"/>
              <a:gd name="connsiteX13" fmla="*/ 6944797 w 9036658"/>
              <a:gd name="connsiteY13" fmla="*/ 0 h 10288588"/>
              <a:gd name="connsiteX14" fmla="*/ 9036658 w 9036658"/>
              <a:gd name="connsiteY14" fmla="*/ 2083695 h 10288588"/>
              <a:gd name="connsiteX15" fmla="*/ 6057065 w 9036658"/>
              <a:gd name="connsiteY15" fmla="*/ 5053245 h 10288588"/>
              <a:gd name="connsiteX16" fmla="*/ 3072919 w 9036658"/>
              <a:gd name="connsiteY16" fmla="*/ 2083695 h 10288588"/>
              <a:gd name="connsiteX17" fmla="*/ 978781 w 9036658"/>
              <a:gd name="connsiteY17" fmla="*/ 0 h 10288588"/>
              <a:gd name="connsiteX18" fmla="*/ 4973579 w 9036658"/>
              <a:gd name="connsiteY18" fmla="*/ 0 h 10288588"/>
              <a:gd name="connsiteX19" fmla="*/ 2976180 w 9036658"/>
              <a:gd name="connsiteY19" fmla="*/ 1991710 h 10288588"/>
              <a:gd name="connsiteX0" fmla="*/ 2976181 w 9036658"/>
              <a:gd name="connsiteY0" fmla="*/ 8296878 h 10288588"/>
              <a:gd name="connsiteX1" fmla="*/ 4973579 w 9036658"/>
              <a:gd name="connsiteY1" fmla="*/ 10288588 h 10288588"/>
              <a:gd name="connsiteX2" fmla="*/ 978782 w 9036658"/>
              <a:gd name="connsiteY2" fmla="*/ 10288588 h 10288588"/>
              <a:gd name="connsiteX3" fmla="*/ 2976181 w 9036658"/>
              <a:gd name="connsiteY3" fmla="*/ 8296878 h 10288588"/>
              <a:gd name="connsiteX4" fmla="*/ 6057065 w 9036658"/>
              <a:gd name="connsiteY4" fmla="*/ 5235343 h 10288588"/>
              <a:gd name="connsiteX5" fmla="*/ 9036658 w 9036658"/>
              <a:gd name="connsiteY5" fmla="*/ 8205831 h 10288588"/>
              <a:gd name="connsiteX6" fmla="*/ 6947073 w 9036658"/>
              <a:gd name="connsiteY6" fmla="*/ 10288588 h 10288588"/>
              <a:gd name="connsiteX7" fmla="*/ 5164780 w 9036658"/>
              <a:gd name="connsiteY7" fmla="*/ 10288588 h 10288588"/>
              <a:gd name="connsiteX8" fmla="*/ 3072919 w 9036658"/>
              <a:gd name="connsiteY8" fmla="*/ 8205831 h 10288588"/>
              <a:gd name="connsiteX9" fmla="*/ 6057065 w 9036658"/>
              <a:gd name="connsiteY9" fmla="*/ 5235343 h 10288588"/>
              <a:gd name="connsiteX10" fmla="*/ 2980732 w 9036658"/>
              <a:gd name="connsiteY10" fmla="*/ 2173802 h 10288588"/>
              <a:gd name="connsiteX11" fmla="*/ 5963739 w 9036658"/>
              <a:gd name="connsiteY11" fmla="*/ 5143152 h 10288588"/>
              <a:gd name="connsiteX12" fmla="*/ 2980732 w 9036658"/>
              <a:gd name="connsiteY12" fmla="*/ 8114779 h 10288588"/>
              <a:gd name="connsiteX13" fmla="*/ 0 w 9036658"/>
              <a:gd name="connsiteY13" fmla="*/ 5143152 h 10288588"/>
              <a:gd name="connsiteX14" fmla="*/ 2980732 w 9036658"/>
              <a:gd name="connsiteY14" fmla="*/ 2173802 h 10288588"/>
              <a:gd name="connsiteX15" fmla="*/ 5164780 w 9036658"/>
              <a:gd name="connsiteY15" fmla="*/ 0 h 10288588"/>
              <a:gd name="connsiteX16" fmla="*/ 6944797 w 9036658"/>
              <a:gd name="connsiteY16" fmla="*/ 0 h 10288588"/>
              <a:gd name="connsiteX17" fmla="*/ 9036658 w 9036658"/>
              <a:gd name="connsiteY17" fmla="*/ 2083695 h 10288588"/>
              <a:gd name="connsiteX18" fmla="*/ 6057065 w 9036658"/>
              <a:gd name="connsiteY18" fmla="*/ 5053245 h 10288588"/>
              <a:gd name="connsiteX19" fmla="*/ 3072919 w 9036658"/>
              <a:gd name="connsiteY19" fmla="*/ 2083695 h 10288588"/>
              <a:gd name="connsiteX20" fmla="*/ 5164780 w 9036658"/>
              <a:gd name="connsiteY20" fmla="*/ 0 h 10288588"/>
              <a:gd name="connsiteX21" fmla="*/ 978781 w 9036658"/>
              <a:gd name="connsiteY21" fmla="*/ 0 h 10288588"/>
              <a:gd name="connsiteX22" fmla="*/ 4973579 w 9036658"/>
              <a:gd name="connsiteY22" fmla="*/ 0 h 10288588"/>
              <a:gd name="connsiteX23" fmla="*/ 978781 w 9036658"/>
              <a:gd name="connsiteY23" fmla="*/ 0 h 10288588"/>
              <a:gd name="connsiteX0" fmla="*/ 2976181 w 9036658"/>
              <a:gd name="connsiteY0" fmla="*/ 8296878 h 10288588"/>
              <a:gd name="connsiteX1" fmla="*/ 4973579 w 9036658"/>
              <a:gd name="connsiteY1" fmla="*/ 10288588 h 10288588"/>
              <a:gd name="connsiteX2" fmla="*/ 978782 w 9036658"/>
              <a:gd name="connsiteY2" fmla="*/ 10288588 h 10288588"/>
              <a:gd name="connsiteX3" fmla="*/ 2976181 w 9036658"/>
              <a:gd name="connsiteY3" fmla="*/ 8296878 h 10288588"/>
              <a:gd name="connsiteX4" fmla="*/ 6057065 w 9036658"/>
              <a:gd name="connsiteY4" fmla="*/ 5235343 h 10288588"/>
              <a:gd name="connsiteX5" fmla="*/ 9036658 w 9036658"/>
              <a:gd name="connsiteY5" fmla="*/ 8205831 h 10288588"/>
              <a:gd name="connsiteX6" fmla="*/ 6947073 w 9036658"/>
              <a:gd name="connsiteY6" fmla="*/ 10288588 h 10288588"/>
              <a:gd name="connsiteX7" fmla="*/ 5164780 w 9036658"/>
              <a:gd name="connsiteY7" fmla="*/ 10288588 h 10288588"/>
              <a:gd name="connsiteX8" fmla="*/ 3072919 w 9036658"/>
              <a:gd name="connsiteY8" fmla="*/ 8205831 h 10288588"/>
              <a:gd name="connsiteX9" fmla="*/ 6057065 w 9036658"/>
              <a:gd name="connsiteY9" fmla="*/ 5235343 h 10288588"/>
              <a:gd name="connsiteX10" fmla="*/ 2980732 w 9036658"/>
              <a:gd name="connsiteY10" fmla="*/ 2173802 h 10288588"/>
              <a:gd name="connsiteX11" fmla="*/ 5963739 w 9036658"/>
              <a:gd name="connsiteY11" fmla="*/ 5143152 h 10288588"/>
              <a:gd name="connsiteX12" fmla="*/ 2980732 w 9036658"/>
              <a:gd name="connsiteY12" fmla="*/ 8114779 h 10288588"/>
              <a:gd name="connsiteX13" fmla="*/ 0 w 9036658"/>
              <a:gd name="connsiteY13" fmla="*/ 5143152 h 10288588"/>
              <a:gd name="connsiteX14" fmla="*/ 2980732 w 9036658"/>
              <a:gd name="connsiteY14" fmla="*/ 2173802 h 10288588"/>
              <a:gd name="connsiteX15" fmla="*/ 5164780 w 9036658"/>
              <a:gd name="connsiteY15" fmla="*/ 0 h 10288588"/>
              <a:gd name="connsiteX16" fmla="*/ 6944797 w 9036658"/>
              <a:gd name="connsiteY16" fmla="*/ 0 h 10288588"/>
              <a:gd name="connsiteX17" fmla="*/ 9036658 w 9036658"/>
              <a:gd name="connsiteY17" fmla="*/ 2083695 h 10288588"/>
              <a:gd name="connsiteX18" fmla="*/ 6057065 w 9036658"/>
              <a:gd name="connsiteY18" fmla="*/ 5053245 h 10288588"/>
              <a:gd name="connsiteX19" fmla="*/ 3072919 w 9036658"/>
              <a:gd name="connsiteY19" fmla="*/ 2083695 h 10288588"/>
              <a:gd name="connsiteX20" fmla="*/ 5164780 w 9036658"/>
              <a:gd name="connsiteY20" fmla="*/ 0 h 10288588"/>
              <a:gd name="connsiteX0" fmla="*/ 2976182 w 9036658"/>
              <a:gd name="connsiteY0" fmla="*/ 8296879 h 10288588"/>
              <a:gd name="connsiteX1" fmla="*/ 4973579 w 9036658"/>
              <a:gd name="connsiteY1" fmla="*/ 10288588 h 10288588"/>
              <a:gd name="connsiteX2" fmla="*/ 978782 w 9036658"/>
              <a:gd name="connsiteY2" fmla="*/ 10288588 h 10288588"/>
              <a:gd name="connsiteX3" fmla="*/ 2976182 w 9036658"/>
              <a:gd name="connsiteY3" fmla="*/ 8296879 h 10288588"/>
              <a:gd name="connsiteX4" fmla="*/ 6057065 w 9036658"/>
              <a:gd name="connsiteY4" fmla="*/ 5235343 h 10288588"/>
              <a:gd name="connsiteX5" fmla="*/ 9036658 w 9036658"/>
              <a:gd name="connsiteY5" fmla="*/ 8205831 h 10288588"/>
              <a:gd name="connsiteX6" fmla="*/ 6947073 w 9036658"/>
              <a:gd name="connsiteY6" fmla="*/ 10288588 h 10288588"/>
              <a:gd name="connsiteX7" fmla="*/ 5164780 w 9036658"/>
              <a:gd name="connsiteY7" fmla="*/ 10288588 h 10288588"/>
              <a:gd name="connsiteX8" fmla="*/ 3072919 w 9036658"/>
              <a:gd name="connsiteY8" fmla="*/ 8205831 h 10288588"/>
              <a:gd name="connsiteX9" fmla="*/ 6057065 w 9036658"/>
              <a:gd name="connsiteY9" fmla="*/ 5235343 h 10288588"/>
              <a:gd name="connsiteX10" fmla="*/ 2980732 w 9036658"/>
              <a:gd name="connsiteY10" fmla="*/ 2173802 h 10288588"/>
              <a:gd name="connsiteX11" fmla="*/ 5963739 w 9036658"/>
              <a:gd name="connsiteY11" fmla="*/ 5143152 h 10288588"/>
              <a:gd name="connsiteX12" fmla="*/ 2980732 w 9036658"/>
              <a:gd name="connsiteY12" fmla="*/ 8114779 h 10288588"/>
              <a:gd name="connsiteX13" fmla="*/ 0 w 9036658"/>
              <a:gd name="connsiteY13" fmla="*/ 5143152 h 10288588"/>
              <a:gd name="connsiteX14" fmla="*/ 2980732 w 9036658"/>
              <a:gd name="connsiteY14" fmla="*/ 2173802 h 10288588"/>
              <a:gd name="connsiteX15" fmla="*/ 5164780 w 9036658"/>
              <a:gd name="connsiteY15" fmla="*/ 0 h 10288588"/>
              <a:gd name="connsiteX16" fmla="*/ 6944797 w 9036658"/>
              <a:gd name="connsiteY16" fmla="*/ 0 h 10288588"/>
              <a:gd name="connsiteX17" fmla="*/ 9036658 w 9036658"/>
              <a:gd name="connsiteY17" fmla="*/ 2083695 h 10288588"/>
              <a:gd name="connsiteX18" fmla="*/ 6057065 w 9036658"/>
              <a:gd name="connsiteY18" fmla="*/ 5053245 h 10288588"/>
              <a:gd name="connsiteX19" fmla="*/ 3072919 w 9036658"/>
              <a:gd name="connsiteY19" fmla="*/ 2083695 h 10288588"/>
              <a:gd name="connsiteX20" fmla="*/ 5164780 w 9036658"/>
              <a:gd name="connsiteY20" fmla="*/ 0 h 10288588"/>
              <a:gd name="connsiteX0" fmla="*/ 978782 w 9036658"/>
              <a:gd name="connsiteY0" fmla="*/ 10288588 h 10288588"/>
              <a:gd name="connsiteX1" fmla="*/ 4973579 w 9036658"/>
              <a:gd name="connsiteY1" fmla="*/ 10288588 h 10288588"/>
              <a:gd name="connsiteX2" fmla="*/ 978782 w 9036658"/>
              <a:gd name="connsiteY2" fmla="*/ 10288588 h 10288588"/>
              <a:gd name="connsiteX3" fmla="*/ 6057065 w 9036658"/>
              <a:gd name="connsiteY3" fmla="*/ 5235343 h 10288588"/>
              <a:gd name="connsiteX4" fmla="*/ 9036658 w 9036658"/>
              <a:gd name="connsiteY4" fmla="*/ 8205831 h 10288588"/>
              <a:gd name="connsiteX5" fmla="*/ 6947073 w 9036658"/>
              <a:gd name="connsiteY5" fmla="*/ 10288588 h 10288588"/>
              <a:gd name="connsiteX6" fmla="*/ 5164780 w 9036658"/>
              <a:gd name="connsiteY6" fmla="*/ 10288588 h 10288588"/>
              <a:gd name="connsiteX7" fmla="*/ 3072919 w 9036658"/>
              <a:gd name="connsiteY7" fmla="*/ 8205831 h 10288588"/>
              <a:gd name="connsiteX8" fmla="*/ 6057065 w 9036658"/>
              <a:gd name="connsiteY8" fmla="*/ 5235343 h 10288588"/>
              <a:gd name="connsiteX9" fmla="*/ 2980732 w 9036658"/>
              <a:gd name="connsiteY9" fmla="*/ 2173802 h 10288588"/>
              <a:gd name="connsiteX10" fmla="*/ 5963739 w 9036658"/>
              <a:gd name="connsiteY10" fmla="*/ 5143152 h 10288588"/>
              <a:gd name="connsiteX11" fmla="*/ 2980732 w 9036658"/>
              <a:gd name="connsiteY11" fmla="*/ 8114779 h 10288588"/>
              <a:gd name="connsiteX12" fmla="*/ 0 w 9036658"/>
              <a:gd name="connsiteY12" fmla="*/ 5143152 h 10288588"/>
              <a:gd name="connsiteX13" fmla="*/ 2980732 w 9036658"/>
              <a:gd name="connsiteY13" fmla="*/ 2173802 h 10288588"/>
              <a:gd name="connsiteX14" fmla="*/ 5164780 w 9036658"/>
              <a:gd name="connsiteY14" fmla="*/ 0 h 10288588"/>
              <a:gd name="connsiteX15" fmla="*/ 6944797 w 9036658"/>
              <a:gd name="connsiteY15" fmla="*/ 0 h 10288588"/>
              <a:gd name="connsiteX16" fmla="*/ 9036658 w 9036658"/>
              <a:gd name="connsiteY16" fmla="*/ 2083695 h 10288588"/>
              <a:gd name="connsiteX17" fmla="*/ 6057065 w 9036658"/>
              <a:gd name="connsiteY17" fmla="*/ 5053245 h 10288588"/>
              <a:gd name="connsiteX18" fmla="*/ 3072919 w 9036658"/>
              <a:gd name="connsiteY18" fmla="*/ 2083695 h 10288588"/>
              <a:gd name="connsiteX19" fmla="*/ 5164780 w 9036658"/>
              <a:gd name="connsiteY19" fmla="*/ 0 h 10288588"/>
              <a:gd name="connsiteX0" fmla="*/ 978783 w 9036658"/>
              <a:gd name="connsiteY0" fmla="*/ 10406172 h 10406172"/>
              <a:gd name="connsiteX1" fmla="*/ 4973579 w 9036658"/>
              <a:gd name="connsiteY1" fmla="*/ 10288588 h 10406172"/>
              <a:gd name="connsiteX2" fmla="*/ 978783 w 9036658"/>
              <a:gd name="connsiteY2" fmla="*/ 10406172 h 10406172"/>
              <a:gd name="connsiteX3" fmla="*/ 6057065 w 9036658"/>
              <a:gd name="connsiteY3" fmla="*/ 5235343 h 10406172"/>
              <a:gd name="connsiteX4" fmla="*/ 9036658 w 9036658"/>
              <a:gd name="connsiteY4" fmla="*/ 8205831 h 10406172"/>
              <a:gd name="connsiteX5" fmla="*/ 6947073 w 9036658"/>
              <a:gd name="connsiteY5" fmla="*/ 10288588 h 10406172"/>
              <a:gd name="connsiteX6" fmla="*/ 5164780 w 9036658"/>
              <a:gd name="connsiteY6" fmla="*/ 10288588 h 10406172"/>
              <a:gd name="connsiteX7" fmla="*/ 3072919 w 9036658"/>
              <a:gd name="connsiteY7" fmla="*/ 8205831 h 10406172"/>
              <a:gd name="connsiteX8" fmla="*/ 6057065 w 9036658"/>
              <a:gd name="connsiteY8" fmla="*/ 5235343 h 10406172"/>
              <a:gd name="connsiteX9" fmla="*/ 2980732 w 9036658"/>
              <a:gd name="connsiteY9" fmla="*/ 2173802 h 10406172"/>
              <a:gd name="connsiteX10" fmla="*/ 5963739 w 9036658"/>
              <a:gd name="connsiteY10" fmla="*/ 5143152 h 10406172"/>
              <a:gd name="connsiteX11" fmla="*/ 2980732 w 9036658"/>
              <a:gd name="connsiteY11" fmla="*/ 8114779 h 10406172"/>
              <a:gd name="connsiteX12" fmla="*/ 0 w 9036658"/>
              <a:gd name="connsiteY12" fmla="*/ 5143152 h 10406172"/>
              <a:gd name="connsiteX13" fmla="*/ 2980732 w 9036658"/>
              <a:gd name="connsiteY13" fmla="*/ 2173802 h 10406172"/>
              <a:gd name="connsiteX14" fmla="*/ 5164780 w 9036658"/>
              <a:gd name="connsiteY14" fmla="*/ 0 h 10406172"/>
              <a:gd name="connsiteX15" fmla="*/ 6944797 w 9036658"/>
              <a:gd name="connsiteY15" fmla="*/ 0 h 10406172"/>
              <a:gd name="connsiteX16" fmla="*/ 9036658 w 9036658"/>
              <a:gd name="connsiteY16" fmla="*/ 2083695 h 10406172"/>
              <a:gd name="connsiteX17" fmla="*/ 6057065 w 9036658"/>
              <a:gd name="connsiteY17" fmla="*/ 5053245 h 10406172"/>
              <a:gd name="connsiteX18" fmla="*/ 3072919 w 9036658"/>
              <a:gd name="connsiteY18" fmla="*/ 2083695 h 10406172"/>
              <a:gd name="connsiteX19" fmla="*/ 5164780 w 9036658"/>
              <a:gd name="connsiteY19" fmla="*/ 0 h 10406172"/>
              <a:gd name="connsiteX0" fmla="*/ 978783 w 9036658"/>
              <a:gd name="connsiteY0" fmla="*/ 10543353 h 10543353"/>
              <a:gd name="connsiteX1" fmla="*/ 4973579 w 9036658"/>
              <a:gd name="connsiteY1" fmla="*/ 10288588 h 10543353"/>
              <a:gd name="connsiteX2" fmla="*/ 978783 w 9036658"/>
              <a:gd name="connsiteY2" fmla="*/ 10543353 h 10543353"/>
              <a:gd name="connsiteX3" fmla="*/ 6057065 w 9036658"/>
              <a:gd name="connsiteY3" fmla="*/ 5235343 h 10543353"/>
              <a:gd name="connsiteX4" fmla="*/ 9036658 w 9036658"/>
              <a:gd name="connsiteY4" fmla="*/ 8205831 h 10543353"/>
              <a:gd name="connsiteX5" fmla="*/ 6947073 w 9036658"/>
              <a:gd name="connsiteY5" fmla="*/ 10288588 h 10543353"/>
              <a:gd name="connsiteX6" fmla="*/ 5164780 w 9036658"/>
              <a:gd name="connsiteY6" fmla="*/ 10288588 h 10543353"/>
              <a:gd name="connsiteX7" fmla="*/ 3072919 w 9036658"/>
              <a:gd name="connsiteY7" fmla="*/ 8205831 h 10543353"/>
              <a:gd name="connsiteX8" fmla="*/ 6057065 w 9036658"/>
              <a:gd name="connsiteY8" fmla="*/ 5235343 h 10543353"/>
              <a:gd name="connsiteX9" fmla="*/ 2980732 w 9036658"/>
              <a:gd name="connsiteY9" fmla="*/ 2173802 h 10543353"/>
              <a:gd name="connsiteX10" fmla="*/ 5963739 w 9036658"/>
              <a:gd name="connsiteY10" fmla="*/ 5143152 h 10543353"/>
              <a:gd name="connsiteX11" fmla="*/ 2980732 w 9036658"/>
              <a:gd name="connsiteY11" fmla="*/ 8114779 h 10543353"/>
              <a:gd name="connsiteX12" fmla="*/ 0 w 9036658"/>
              <a:gd name="connsiteY12" fmla="*/ 5143152 h 10543353"/>
              <a:gd name="connsiteX13" fmla="*/ 2980732 w 9036658"/>
              <a:gd name="connsiteY13" fmla="*/ 2173802 h 10543353"/>
              <a:gd name="connsiteX14" fmla="*/ 5164780 w 9036658"/>
              <a:gd name="connsiteY14" fmla="*/ 0 h 10543353"/>
              <a:gd name="connsiteX15" fmla="*/ 6944797 w 9036658"/>
              <a:gd name="connsiteY15" fmla="*/ 0 h 10543353"/>
              <a:gd name="connsiteX16" fmla="*/ 9036658 w 9036658"/>
              <a:gd name="connsiteY16" fmla="*/ 2083695 h 10543353"/>
              <a:gd name="connsiteX17" fmla="*/ 6057065 w 9036658"/>
              <a:gd name="connsiteY17" fmla="*/ 5053245 h 10543353"/>
              <a:gd name="connsiteX18" fmla="*/ 3072919 w 9036658"/>
              <a:gd name="connsiteY18" fmla="*/ 2083695 h 10543353"/>
              <a:gd name="connsiteX19" fmla="*/ 5164780 w 9036658"/>
              <a:gd name="connsiteY19" fmla="*/ 0 h 10543353"/>
              <a:gd name="connsiteX0" fmla="*/ 978783 w 9036658"/>
              <a:gd name="connsiteY0" fmla="*/ 10680534 h 10680534"/>
              <a:gd name="connsiteX1" fmla="*/ 4973579 w 9036658"/>
              <a:gd name="connsiteY1" fmla="*/ 10288588 h 10680534"/>
              <a:gd name="connsiteX2" fmla="*/ 978783 w 9036658"/>
              <a:gd name="connsiteY2" fmla="*/ 10680534 h 10680534"/>
              <a:gd name="connsiteX3" fmla="*/ 6057065 w 9036658"/>
              <a:gd name="connsiteY3" fmla="*/ 5235343 h 10680534"/>
              <a:gd name="connsiteX4" fmla="*/ 9036658 w 9036658"/>
              <a:gd name="connsiteY4" fmla="*/ 8205831 h 10680534"/>
              <a:gd name="connsiteX5" fmla="*/ 6947073 w 9036658"/>
              <a:gd name="connsiteY5" fmla="*/ 10288588 h 10680534"/>
              <a:gd name="connsiteX6" fmla="*/ 5164780 w 9036658"/>
              <a:gd name="connsiteY6" fmla="*/ 10288588 h 10680534"/>
              <a:gd name="connsiteX7" fmla="*/ 3072919 w 9036658"/>
              <a:gd name="connsiteY7" fmla="*/ 8205831 h 10680534"/>
              <a:gd name="connsiteX8" fmla="*/ 6057065 w 9036658"/>
              <a:gd name="connsiteY8" fmla="*/ 5235343 h 10680534"/>
              <a:gd name="connsiteX9" fmla="*/ 2980732 w 9036658"/>
              <a:gd name="connsiteY9" fmla="*/ 2173802 h 10680534"/>
              <a:gd name="connsiteX10" fmla="*/ 5963739 w 9036658"/>
              <a:gd name="connsiteY10" fmla="*/ 5143152 h 10680534"/>
              <a:gd name="connsiteX11" fmla="*/ 2980732 w 9036658"/>
              <a:gd name="connsiteY11" fmla="*/ 8114779 h 10680534"/>
              <a:gd name="connsiteX12" fmla="*/ 0 w 9036658"/>
              <a:gd name="connsiteY12" fmla="*/ 5143152 h 10680534"/>
              <a:gd name="connsiteX13" fmla="*/ 2980732 w 9036658"/>
              <a:gd name="connsiteY13" fmla="*/ 2173802 h 10680534"/>
              <a:gd name="connsiteX14" fmla="*/ 5164780 w 9036658"/>
              <a:gd name="connsiteY14" fmla="*/ 0 h 10680534"/>
              <a:gd name="connsiteX15" fmla="*/ 6944797 w 9036658"/>
              <a:gd name="connsiteY15" fmla="*/ 0 h 10680534"/>
              <a:gd name="connsiteX16" fmla="*/ 9036658 w 9036658"/>
              <a:gd name="connsiteY16" fmla="*/ 2083695 h 10680534"/>
              <a:gd name="connsiteX17" fmla="*/ 6057065 w 9036658"/>
              <a:gd name="connsiteY17" fmla="*/ 5053245 h 10680534"/>
              <a:gd name="connsiteX18" fmla="*/ 3072919 w 9036658"/>
              <a:gd name="connsiteY18" fmla="*/ 2083695 h 10680534"/>
              <a:gd name="connsiteX19" fmla="*/ 5164780 w 9036658"/>
              <a:gd name="connsiteY19" fmla="*/ 0 h 10680534"/>
              <a:gd name="connsiteX0" fmla="*/ 978783 w 9036658"/>
              <a:gd name="connsiteY0" fmla="*/ 10680534 h 10680534"/>
              <a:gd name="connsiteX1" fmla="*/ 4973579 w 9036658"/>
              <a:gd name="connsiteY1" fmla="*/ 10288588 h 10680534"/>
              <a:gd name="connsiteX2" fmla="*/ 978783 w 9036658"/>
              <a:gd name="connsiteY2" fmla="*/ 10680534 h 10680534"/>
              <a:gd name="connsiteX3" fmla="*/ 6057065 w 9036658"/>
              <a:gd name="connsiteY3" fmla="*/ 5235343 h 10680534"/>
              <a:gd name="connsiteX4" fmla="*/ 9036658 w 9036658"/>
              <a:gd name="connsiteY4" fmla="*/ 8205831 h 10680534"/>
              <a:gd name="connsiteX5" fmla="*/ 6947073 w 9036658"/>
              <a:gd name="connsiteY5" fmla="*/ 10288588 h 10680534"/>
              <a:gd name="connsiteX6" fmla="*/ 5164780 w 9036658"/>
              <a:gd name="connsiteY6" fmla="*/ 10288588 h 10680534"/>
              <a:gd name="connsiteX7" fmla="*/ 3072919 w 9036658"/>
              <a:gd name="connsiteY7" fmla="*/ 8205831 h 10680534"/>
              <a:gd name="connsiteX8" fmla="*/ 6057065 w 9036658"/>
              <a:gd name="connsiteY8" fmla="*/ 5235343 h 10680534"/>
              <a:gd name="connsiteX9" fmla="*/ 2980732 w 9036658"/>
              <a:gd name="connsiteY9" fmla="*/ 2173802 h 10680534"/>
              <a:gd name="connsiteX10" fmla="*/ 5963739 w 9036658"/>
              <a:gd name="connsiteY10" fmla="*/ 5143152 h 10680534"/>
              <a:gd name="connsiteX11" fmla="*/ 2980732 w 9036658"/>
              <a:gd name="connsiteY11" fmla="*/ 8114779 h 10680534"/>
              <a:gd name="connsiteX12" fmla="*/ 0 w 9036658"/>
              <a:gd name="connsiteY12" fmla="*/ 5143152 h 10680534"/>
              <a:gd name="connsiteX13" fmla="*/ 2980732 w 9036658"/>
              <a:gd name="connsiteY13" fmla="*/ 2173802 h 10680534"/>
              <a:gd name="connsiteX14" fmla="*/ 5164780 w 9036658"/>
              <a:gd name="connsiteY14" fmla="*/ 0 h 10680534"/>
              <a:gd name="connsiteX15" fmla="*/ 6944797 w 9036658"/>
              <a:gd name="connsiteY15" fmla="*/ 0 h 10680534"/>
              <a:gd name="connsiteX16" fmla="*/ 9036658 w 9036658"/>
              <a:gd name="connsiteY16" fmla="*/ 2083695 h 10680534"/>
              <a:gd name="connsiteX17" fmla="*/ 6057065 w 9036658"/>
              <a:gd name="connsiteY17" fmla="*/ 5053245 h 10680534"/>
              <a:gd name="connsiteX18" fmla="*/ 3072919 w 9036658"/>
              <a:gd name="connsiteY18" fmla="*/ 2083695 h 10680534"/>
              <a:gd name="connsiteX19" fmla="*/ 5164780 w 9036658"/>
              <a:gd name="connsiteY19" fmla="*/ 0 h 10680534"/>
              <a:gd name="connsiteX0" fmla="*/ 978783 w 9036658"/>
              <a:gd name="connsiteY0" fmla="*/ 10680534 h 10680534"/>
              <a:gd name="connsiteX1" fmla="*/ 4973579 w 9036658"/>
              <a:gd name="connsiteY1" fmla="*/ 10288588 h 10680534"/>
              <a:gd name="connsiteX2" fmla="*/ 978783 w 9036658"/>
              <a:gd name="connsiteY2" fmla="*/ 10680534 h 10680534"/>
              <a:gd name="connsiteX3" fmla="*/ 6057065 w 9036658"/>
              <a:gd name="connsiteY3" fmla="*/ 5235343 h 10680534"/>
              <a:gd name="connsiteX4" fmla="*/ 9036658 w 9036658"/>
              <a:gd name="connsiteY4" fmla="*/ 8205831 h 10680534"/>
              <a:gd name="connsiteX5" fmla="*/ 6947073 w 9036658"/>
              <a:gd name="connsiteY5" fmla="*/ 10288588 h 10680534"/>
              <a:gd name="connsiteX6" fmla="*/ 5164780 w 9036658"/>
              <a:gd name="connsiteY6" fmla="*/ 10288588 h 10680534"/>
              <a:gd name="connsiteX7" fmla="*/ 3072919 w 9036658"/>
              <a:gd name="connsiteY7" fmla="*/ 8205831 h 10680534"/>
              <a:gd name="connsiteX8" fmla="*/ 6057065 w 9036658"/>
              <a:gd name="connsiteY8" fmla="*/ 5235343 h 10680534"/>
              <a:gd name="connsiteX9" fmla="*/ 2980732 w 9036658"/>
              <a:gd name="connsiteY9" fmla="*/ 2173802 h 10680534"/>
              <a:gd name="connsiteX10" fmla="*/ 5963739 w 9036658"/>
              <a:gd name="connsiteY10" fmla="*/ 5143152 h 10680534"/>
              <a:gd name="connsiteX11" fmla="*/ 2980732 w 9036658"/>
              <a:gd name="connsiteY11" fmla="*/ 8114779 h 10680534"/>
              <a:gd name="connsiteX12" fmla="*/ 0 w 9036658"/>
              <a:gd name="connsiteY12" fmla="*/ 5143152 h 10680534"/>
              <a:gd name="connsiteX13" fmla="*/ 2980732 w 9036658"/>
              <a:gd name="connsiteY13" fmla="*/ 2173802 h 10680534"/>
              <a:gd name="connsiteX14" fmla="*/ 5164780 w 9036658"/>
              <a:gd name="connsiteY14" fmla="*/ 0 h 10680534"/>
              <a:gd name="connsiteX15" fmla="*/ 6944797 w 9036658"/>
              <a:gd name="connsiteY15" fmla="*/ 0 h 10680534"/>
              <a:gd name="connsiteX16" fmla="*/ 9036658 w 9036658"/>
              <a:gd name="connsiteY16" fmla="*/ 2083695 h 10680534"/>
              <a:gd name="connsiteX17" fmla="*/ 6057065 w 9036658"/>
              <a:gd name="connsiteY17" fmla="*/ 5053245 h 10680534"/>
              <a:gd name="connsiteX18" fmla="*/ 3072919 w 9036658"/>
              <a:gd name="connsiteY18" fmla="*/ 2083695 h 10680534"/>
              <a:gd name="connsiteX19" fmla="*/ 5164780 w 9036658"/>
              <a:gd name="connsiteY19" fmla="*/ 0 h 10680534"/>
              <a:gd name="connsiteX0" fmla="*/ 978783 w 9036658"/>
              <a:gd name="connsiteY0" fmla="*/ 10739325 h 10739325"/>
              <a:gd name="connsiteX1" fmla="*/ 4973579 w 9036658"/>
              <a:gd name="connsiteY1" fmla="*/ 10288588 h 10739325"/>
              <a:gd name="connsiteX2" fmla="*/ 978783 w 9036658"/>
              <a:gd name="connsiteY2" fmla="*/ 10739325 h 10739325"/>
              <a:gd name="connsiteX3" fmla="*/ 6057065 w 9036658"/>
              <a:gd name="connsiteY3" fmla="*/ 5235343 h 10739325"/>
              <a:gd name="connsiteX4" fmla="*/ 9036658 w 9036658"/>
              <a:gd name="connsiteY4" fmla="*/ 8205831 h 10739325"/>
              <a:gd name="connsiteX5" fmla="*/ 6947073 w 9036658"/>
              <a:gd name="connsiteY5" fmla="*/ 10288588 h 10739325"/>
              <a:gd name="connsiteX6" fmla="*/ 5164780 w 9036658"/>
              <a:gd name="connsiteY6" fmla="*/ 10288588 h 10739325"/>
              <a:gd name="connsiteX7" fmla="*/ 3072919 w 9036658"/>
              <a:gd name="connsiteY7" fmla="*/ 8205831 h 10739325"/>
              <a:gd name="connsiteX8" fmla="*/ 6057065 w 9036658"/>
              <a:gd name="connsiteY8" fmla="*/ 5235343 h 10739325"/>
              <a:gd name="connsiteX9" fmla="*/ 2980732 w 9036658"/>
              <a:gd name="connsiteY9" fmla="*/ 2173802 h 10739325"/>
              <a:gd name="connsiteX10" fmla="*/ 5963739 w 9036658"/>
              <a:gd name="connsiteY10" fmla="*/ 5143152 h 10739325"/>
              <a:gd name="connsiteX11" fmla="*/ 2980732 w 9036658"/>
              <a:gd name="connsiteY11" fmla="*/ 8114779 h 10739325"/>
              <a:gd name="connsiteX12" fmla="*/ 0 w 9036658"/>
              <a:gd name="connsiteY12" fmla="*/ 5143152 h 10739325"/>
              <a:gd name="connsiteX13" fmla="*/ 2980732 w 9036658"/>
              <a:gd name="connsiteY13" fmla="*/ 2173802 h 10739325"/>
              <a:gd name="connsiteX14" fmla="*/ 5164780 w 9036658"/>
              <a:gd name="connsiteY14" fmla="*/ 0 h 10739325"/>
              <a:gd name="connsiteX15" fmla="*/ 6944797 w 9036658"/>
              <a:gd name="connsiteY15" fmla="*/ 0 h 10739325"/>
              <a:gd name="connsiteX16" fmla="*/ 9036658 w 9036658"/>
              <a:gd name="connsiteY16" fmla="*/ 2083695 h 10739325"/>
              <a:gd name="connsiteX17" fmla="*/ 6057065 w 9036658"/>
              <a:gd name="connsiteY17" fmla="*/ 5053245 h 10739325"/>
              <a:gd name="connsiteX18" fmla="*/ 3072919 w 9036658"/>
              <a:gd name="connsiteY18" fmla="*/ 2083695 h 10739325"/>
              <a:gd name="connsiteX19" fmla="*/ 5164780 w 9036658"/>
              <a:gd name="connsiteY19" fmla="*/ 0 h 10739325"/>
              <a:gd name="connsiteX0" fmla="*/ 978783 w 9036658"/>
              <a:gd name="connsiteY0" fmla="*/ 10798118 h 10798118"/>
              <a:gd name="connsiteX1" fmla="*/ 4973579 w 9036658"/>
              <a:gd name="connsiteY1" fmla="*/ 10288588 h 10798118"/>
              <a:gd name="connsiteX2" fmla="*/ 978783 w 9036658"/>
              <a:gd name="connsiteY2" fmla="*/ 10798118 h 10798118"/>
              <a:gd name="connsiteX3" fmla="*/ 6057065 w 9036658"/>
              <a:gd name="connsiteY3" fmla="*/ 5235343 h 10798118"/>
              <a:gd name="connsiteX4" fmla="*/ 9036658 w 9036658"/>
              <a:gd name="connsiteY4" fmla="*/ 8205831 h 10798118"/>
              <a:gd name="connsiteX5" fmla="*/ 6947073 w 9036658"/>
              <a:gd name="connsiteY5" fmla="*/ 10288588 h 10798118"/>
              <a:gd name="connsiteX6" fmla="*/ 5164780 w 9036658"/>
              <a:gd name="connsiteY6" fmla="*/ 10288588 h 10798118"/>
              <a:gd name="connsiteX7" fmla="*/ 3072919 w 9036658"/>
              <a:gd name="connsiteY7" fmla="*/ 8205831 h 10798118"/>
              <a:gd name="connsiteX8" fmla="*/ 6057065 w 9036658"/>
              <a:gd name="connsiteY8" fmla="*/ 5235343 h 10798118"/>
              <a:gd name="connsiteX9" fmla="*/ 2980732 w 9036658"/>
              <a:gd name="connsiteY9" fmla="*/ 2173802 h 10798118"/>
              <a:gd name="connsiteX10" fmla="*/ 5963739 w 9036658"/>
              <a:gd name="connsiteY10" fmla="*/ 5143152 h 10798118"/>
              <a:gd name="connsiteX11" fmla="*/ 2980732 w 9036658"/>
              <a:gd name="connsiteY11" fmla="*/ 8114779 h 10798118"/>
              <a:gd name="connsiteX12" fmla="*/ 0 w 9036658"/>
              <a:gd name="connsiteY12" fmla="*/ 5143152 h 10798118"/>
              <a:gd name="connsiteX13" fmla="*/ 2980732 w 9036658"/>
              <a:gd name="connsiteY13" fmla="*/ 2173802 h 10798118"/>
              <a:gd name="connsiteX14" fmla="*/ 5164780 w 9036658"/>
              <a:gd name="connsiteY14" fmla="*/ 0 h 10798118"/>
              <a:gd name="connsiteX15" fmla="*/ 6944797 w 9036658"/>
              <a:gd name="connsiteY15" fmla="*/ 0 h 10798118"/>
              <a:gd name="connsiteX16" fmla="*/ 9036658 w 9036658"/>
              <a:gd name="connsiteY16" fmla="*/ 2083695 h 10798118"/>
              <a:gd name="connsiteX17" fmla="*/ 6057065 w 9036658"/>
              <a:gd name="connsiteY17" fmla="*/ 5053245 h 10798118"/>
              <a:gd name="connsiteX18" fmla="*/ 3072919 w 9036658"/>
              <a:gd name="connsiteY18" fmla="*/ 2083695 h 10798118"/>
              <a:gd name="connsiteX19" fmla="*/ 5164780 w 9036658"/>
              <a:gd name="connsiteY19" fmla="*/ 0 h 10798118"/>
              <a:gd name="connsiteX0" fmla="*/ 978783 w 9036658"/>
              <a:gd name="connsiteY0" fmla="*/ 10798118 h 10798118"/>
              <a:gd name="connsiteX1" fmla="*/ 4973579 w 9036658"/>
              <a:gd name="connsiteY1" fmla="*/ 10288588 h 10798118"/>
              <a:gd name="connsiteX2" fmla="*/ 978783 w 9036658"/>
              <a:gd name="connsiteY2" fmla="*/ 10798118 h 10798118"/>
              <a:gd name="connsiteX3" fmla="*/ 6057065 w 9036658"/>
              <a:gd name="connsiteY3" fmla="*/ 5235343 h 10798118"/>
              <a:gd name="connsiteX4" fmla="*/ 9036658 w 9036658"/>
              <a:gd name="connsiteY4" fmla="*/ 8205831 h 10798118"/>
              <a:gd name="connsiteX5" fmla="*/ 6947073 w 9036658"/>
              <a:gd name="connsiteY5" fmla="*/ 10288588 h 10798118"/>
              <a:gd name="connsiteX6" fmla="*/ 5164780 w 9036658"/>
              <a:gd name="connsiteY6" fmla="*/ 10288588 h 10798118"/>
              <a:gd name="connsiteX7" fmla="*/ 3072919 w 9036658"/>
              <a:gd name="connsiteY7" fmla="*/ 8205831 h 10798118"/>
              <a:gd name="connsiteX8" fmla="*/ 6057065 w 9036658"/>
              <a:gd name="connsiteY8" fmla="*/ 5235343 h 10798118"/>
              <a:gd name="connsiteX9" fmla="*/ 2980732 w 9036658"/>
              <a:gd name="connsiteY9" fmla="*/ 2173802 h 10798118"/>
              <a:gd name="connsiteX10" fmla="*/ 5963739 w 9036658"/>
              <a:gd name="connsiteY10" fmla="*/ 5143152 h 10798118"/>
              <a:gd name="connsiteX11" fmla="*/ 2980732 w 9036658"/>
              <a:gd name="connsiteY11" fmla="*/ 8114779 h 10798118"/>
              <a:gd name="connsiteX12" fmla="*/ 0 w 9036658"/>
              <a:gd name="connsiteY12" fmla="*/ 5143152 h 10798118"/>
              <a:gd name="connsiteX13" fmla="*/ 2980732 w 9036658"/>
              <a:gd name="connsiteY13" fmla="*/ 2173802 h 10798118"/>
              <a:gd name="connsiteX14" fmla="*/ 5164780 w 9036658"/>
              <a:gd name="connsiteY14" fmla="*/ 0 h 10798118"/>
              <a:gd name="connsiteX15" fmla="*/ 6944797 w 9036658"/>
              <a:gd name="connsiteY15" fmla="*/ 0 h 10798118"/>
              <a:gd name="connsiteX16" fmla="*/ 9036658 w 9036658"/>
              <a:gd name="connsiteY16" fmla="*/ 2083695 h 10798118"/>
              <a:gd name="connsiteX17" fmla="*/ 6057065 w 9036658"/>
              <a:gd name="connsiteY17" fmla="*/ 5053245 h 10798118"/>
              <a:gd name="connsiteX18" fmla="*/ 3072919 w 9036658"/>
              <a:gd name="connsiteY18" fmla="*/ 2083695 h 10798118"/>
              <a:gd name="connsiteX19" fmla="*/ 5164780 w 9036658"/>
              <a:gd name="connsiteY19" fmla="*/ 0 h 10798118"/>
              <a:gd name="connsiteX0" fmla="*/ 6057065 w 9036658"/>
              <a:gd name="connsiteY0" fmla="*/ 5235343 h 10288588"/>
              <a:gd name="connsiteX1" fmla="*/ 9036658 w 9036658"/>
              <a:gd name="connsiteY1" fmla="*/ 8205831 h 10288588"/>
              <a:gd name="connsiteX2" fmla="*/ 6947073 w 9036658"/>
              <a:gd name="connsiteY2" fmla="*/ 10288588 h 10288588"/>
              <a:gd name="connsiteX3" fmla="*/ 5164780 w 9036658"/>
              <a:gd name="connsiteY3" fmla="*/ 10288588 h 10288588"/>
              <a:gd name="connsiteX4" fmla="*/ 3072919 w 9036658"/>
              <a:gd name="connsiteY4" fmla="*/ 8205831 h 10288588"/>
              <a:gd name="connsiteX5" fmla="*/ 6057065 w 9036658"/>
              <a:gd name="connsiteY5" fmla="*/ 5235343 h 10288588"/>
              <a:gd name="connsiteX6" fmla="*/ 2980732 w 9036658"/>
              <a:gd name="connsiteY6" fmla="*/ 2173802 h 10288588"/>
              <a:gd name="connsiteX7" fmla="*/ 5963739 w 9036658"/>
              <a:gd name="connsiteY7" fmla="*/ 5143152 h 10288588"/>
              <a:gd name="connsiteX8" fmla="*/ 2980732 w 9036658"/>
              <a:gd name="connsiteY8" fmla="*/ 8114779 h 10288588"/>
              <a:gd name="connsiteX9" fmla="*/ 0 w 9036658"/>
              <a:gd name="connsiteY9" fmla="*/ 5143152 h 10288588"/>
              <a:gd name="connsiteX10" fmla="*/ 2980732 w 9036658"/>
              <a:gd name="connsiteY10" fmla="*/ 2173802 h 10288588"/>
              <a:gd name="connsiteX11" fmla="*/ 5164780 w 9036658"/>
              <a:gd name="connsiteY11" fmla="*/ 0 h 10288588"/>
              <a:gd name="connsiteX12" fmla="*/ 6944797 w 9036658"/>
              <a:gd name="connsiteY12" fmla="*/ 0 h 10288588"/>
              <a:gd name="connsiteX13" fmla="*/ 9036658 w 9036658"/>
              <a:gd name="connsiteY13" fmla="*/ 2083695 h 10288588"/>
              <a:gd name="connsiteX14" fmla="*/ 6057065 w 9036658"/>
              <a:gd name="connsiteY14" fmla="*/ 5053245 h 10288588"/>
              <a:gd name="connsiteX15" fmla="*/ 3072919 w 9036658"/>
              <a:gd name="connsiteY15" fmla="*/ 2083695 h 10288588"/>
              <a:gd name="connsiteX16" fmla="*/ 5164780 w 9036658"/>
              <a:gd name="connsiteY16" fmla="*/ 0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036658" h="10288588">
                <a:moveTo>
                  <a:pt x="6057065" y="5235343"/>
                </a:moveTo>
                <a:lnTo>
                  <a:pt x="9036658" y="8205831"/>
                </a:lnTo>
                <a:lnTo>
                  <a:pt x="6947073" y="10288588"/>
                </a:lnTo>
                <a:lnTo>
                  <a:pt x="5164780" y="10288588"/>
                </a:lnTo>
                <a:lnTo>
                  <a:pt x="3072919" y="8205831"/>
                </a:lnTo>
                <a:lnTo>
                  <a:pt x="6057065" y="5235343"/>
                </a:lnTo>
                <a:close/>
                <a:moveTo>
                  <a:pt x="2980732" y="2173802"/>
                </a:moveTo>
                <a:lnTo>
                  <a:pt x="5963739" y="5143152"/>
                </a:lnTo>
                <a:lnTo>
                  <a:pt x="2980732" y="8114779"/>
                </a:lnTo>
                <a:lnTo>
                  <a:pt x="0" y="5143152"/>
                </a:lnTo>
                <a:lnTo>
                  <a:pt x="2980732" y="2173802"/>
                </a:lnTo>
                <a:close/>
                <a:moveTo>
                  <a:pt x="5164780" y="0"/>
                </a:moveTo>
                <a:lnTo>
                  <a:pt x="6944797" y="0"/>
                </a:lnTo>
                <a:lnTo>
                  <a:pt x="9036658" y="2083695"/>
                </a:lnTo>
                <a:lnTo>
                  <a:pt x="6057065" y="5053245"/>
                </a:lnTo>
                <a:lnTo>
                  <a:pt x="3072919" y="2083695"/>
                </a:lnTo>
                <a:lnTo>
                  <a:pt x="516478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8E2AB-ABE8-4815-96DA-2CC83520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6214" y="1869576"/>
            <a:ext cx="5117586" cy="828539"/>
          </a:xfrm>
        </p:spPr>
        <p:txBody>
          <a:bodyPr>
            <a:normAutofit/>
          </a:bodyPr>
          <a:lstStyle>
            <a:lvl1pPr>
              <a:defRPr sz="4800">
                <a:solidFill>
                  <a:srgbClr val="E2C289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AE26AB-6375-45BE-88F7-0DAFD720D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6212" y="2834639"/>
            <a:ext cx="5117586" cy="2852717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Google Shape;226;p40">
            <a:extLst>
              <a:ext uri="{FF2B5EF4-FFF2-40B4-BE49-F238E27FC236}">
                <a16:creationId xmlns:a16="http://schemas.microsoft.com/office/drawing/2014/main" xmlns="" id="{B6603CC3-A00A-4588-BC52-CF49ACF696A0}"/>
              </a:ext>
            </a:extLst>
          </p:cNvPr>
          <p:cNvSpPr/>
          <p:nvPr userDrawn="1"/>
        </p:nvSpPr>
        <p:spPr>
          <a:xfrm>
            <a:off x="656469" y="0"/>
            <a:ext cx="2667000" cy="1333500"/>
          </a:xfrm>
          <a:custGeom>
            <a:avLst/>
            <a:gdLst/>
            <a:ahLst/>
            <a:cxnLst/>
            <a:rect l="l" t="t" r="r" b="b"/>
            <a:pathLst>
              <a:path w="2438400" h="1219200" extrusionOk="0">
                <a:moveTo>
                  <a:pt x="0" y="0"/>
                </a:moveTo>
                <a:lnTo>
                  <a:pt x="2438400" y="0"/>
                </a:lnTo>
                <a:lnTo>
                  <a:pt x="1219200" y="1219200"/>
                </a:lnTo>
                <a:close/>
              </a:path>
            </a:pathLst>
          </a:custGeom>
          <a:solidFill>
            <a:srgbClr val="E2C289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Google Shape;227;p40">
            <a:extLst>
              <a:ext uri="{FF2B5EF4-FFF2-40B4-BE49-F238E27FC236}">
                <a16:creationId xmlns:a16="http://schemas.microsoft.com/office/drawing/2014/main" xmlns="" id="{C0DB8FD4-FCF4-41DE-B91D-1F4823AD2219}"/>
              </a:ext>
            </a:extLst>
          </p:cNvPr>
          <p:cNvSpPr/>
          <p:nvPr userDrawn="1"/>
        </p:nvSpPr>
        <p:spPr>
          <a:xfrm>
            <a:off x="656469" y="5524500"/>
            <a:ext cx="2667000" cy="1333500"/>
          </a:xfrm>
          <a:custGeom>
            <a:avLst/>
            <a:gdLst/>
            <a:ahLst/>
            <a:cxnLst/>
            <a:rect l="l" t="t" r="r" b="b"/>
            <a:pathLst>
              <a:path w="2438400" h="1219200" extrusionOk="0">
                <a:moveTo>
                  <a:pt x="1219200" y="0"/>
                </a:moveTo>
                <a:lnTo>
                  <a:pt x="2438400" y="1219200"/>
                </a:lnTo>
                <a:lnTo>
                  <a:pt x="0" y="1219200"/>
                </a:lnTo>
                <a:close/>
              </a:path>
            </a:pathLst>
          </a:custGeom>
          <a:solidFill>
            <a:srgbClr val="E2C289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73687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Ste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A56195-7FAC-4AB7-9B2C-01F5B3AEA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12" name="Полилиния 12">
            <a:extLst>
              <a:ext uri="{FF2B5EF4-FFF2-40B4-BE49-F238E27FC236}">
                <a16:creationId xmlns:a16="http://schemas.microsoft.com/office/drawing/2014/main" xmlns="" id="{B76E0831-7C47-4BAE-8D30-581F5FEF4874}"/>
              </a:ext>
            </a:extLst>
          </p:cNvPr>
          <p:cNvSpPr/>
          <p:nvPr userDrawn="1"/>
        </p:nvSpPr>
        <p:spPr>
          <a:xfrm>
            <a:off x="855514" y="2853863"/>
            <a:ext cx="2573612" cy="3428999"/>
          </a:xfrm>
          <a:custGeom>
            <a:avLst/>
            <a:gdLst>
              <a:gd name="connsiteX0" fmla="*/ 908 w 6953"/>
              <a:gd name="connsiteY0" fmla="*/ 908 w 6953"/>
              <a:gd name="connsiteX1" fmla="*/ 908 w 6953"/>
              <a:gd name="connsiteY1" fmla="*/ 908 w 6953"/>
              <a:gd name="connsiteX2" fmla="*/ 908 w 6953"/>
              <a:gd name="connsiteY2" fmla="*/ 908 w 6953"/>
              <a:gd name="connsiteX3" fmla="*/ 908 w 6953"/>
              <a:gd name="connsiteY3" fmla="*/ 908 w 6953"/>
              <a:gd name="connsiteX4" fmla="*/ 908 w 6953"/>
              <a:gd name="connsiteY4" fmla="*/ 908 w 6953"/>
              <a:gd name="connsiteX5" fmla="*/ 908 w 6953"/>
              <a:gd name="connsiteY5" fmla="*/ 908 w 6953"/>
              <a:gd name="connsiteX6" fmla="*/ 908 w 6953"/>
              <a:gd name="connsiteY6" fmla="*/ 908 w 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0418" h="5143499">
                <a:moveTo>
                  <a:pt x="289888" y="0"/>
                </a:moveTo>
                <a:lnTo>
                  <a:pt x="3860418" y="0"/>
                </a:lnTo>
                <a:lnTo>
                  <a:pt x="3860418" y="5143499"/>
                </a:lnTo>
                <a:lnTo>
                  <a:pt x="289888" y="5143499"/>
                </a:lnTo>
                <a:cubicBezTo>
                  <a:pt x="129787" y="5143499"/>
                  <a:pt x="0" y="5013712"/>
                  <a:pt x="0" y="4853611"/>
                </a:cubicBezTo>
                <a:lnTo>
                  <a:pt x="0" y="289888"/>
                </a:lnTo>
                <a:cubicBezTo>
                  <a:pt x="0" y="129787"/>
                  <a:pt x="129787" y="0"/>
                  <a:pt x="289888" y="0"/>
                </a:cubicBezTo>
                <a:close/>
              </a:path>
            </a:pathLst>
          </a:custGeom>
          <a:solidFill>
            <a:srgbClr val="023E50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Полилиния 14">
            <a:extLst>
              <a:ext uri="{FF2B5EF4-FFF2-40B4-BE49-F238E27FC236}">
                <a16:creationId xmlns:a16="http://schemas.microsoft.com/office/drawing/2014/main" xmlns="" id="{567DA005-81DA-44CE-AFDF-8276BC9CD6AF}"/>
              </a:ext>
            </a:extLst>
          </p:cNvPr>
          <p:cNvSpPr/>
          <p:nvPr userDrawn="1"/>
        </p:nvSpPr>
        <p:spPr>
          <a:xfrm>
            <a:off x="3429126" y="2853864"/>
            <a:ext cx="2573612" cy="3428999"/>
          </a:xfrm>
          <a:custGeom>
            <a:avLst/>
            <a:gdLst>
              <a:gd name="connsiteX0" fmla="*/ 908 w 6953"/>
              <a:gd name="connsiteY0" fmla="*/ 908 w 6953"/>
              <a:gd name="connsiteX1" fmla="*/ 908 w 6953"/>
              <a:gd name="connsiteY1" fmla="*/ 908 w 6953"/>
              <a:gd name="connsiteX2" fmla="*/ 908 w 6953"/>
              <a:gd name="connsiteY2" fmla="*/ 908 w 6953"/>
              <a:gd name="connsiteX3" fmla="*/ 908 w 6953"/>
              <a:gd name="connsiteY3" fmla="*/ 908 w 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18" h="5143499">
                <a:moveTo>
                  <a:pt x="0" y="0"/>
                </a:moveTo>
                <a:lnTo>
                  <a:pt x="3860418" y="0"/>
                </a:lnTo>
                <a:lnTo>
                  <a:pt x="3860418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E2C289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Полилиния 16">
            <a:extLst>
              <a:ext uri="{FF2B5EF4-FFF2-40B4-BE49-F238E27FC236}">
                <a16:creationId xmlns:a16="http://schemas.microsoft.com/office/drawing/2014/main" xmlns="" id="{1FFF76BC-3CA9-427A-99BF-F86F35DDD791}"/>
              </a:ext>
            </a:extLst>
          </p:cNvPr>
          <p:cNvSpPr/>
          <p:nvPr userDrawn="1"/>
        </p:nvSpPr>
        <p:spPr>
          <a:xfrm>
            <a:off x="6002739" y="2853863"/>
            <a:ext cx="2573612" cy="3429001"/>
          </a:xfrm>
          <a:custGeom>
            <a:avLst/>
            <a:gdLst>
              <a:gd name="connsiteX0" fmla="*/ 908 w 6953"/>
              <a:gd name="connsiteY0" fmla="*/ 908 w 6953"/>
              <a:gd name="connsiteX1" fmla="*/ 908 w 6953"/>
              <a:gd name="connsiteY1" fmla="*/ 908 w 6953"/>
              <a:gd name="connsiteX2" fmla="*/ 908 w 6953"/>
              <a:gd name="connsiteY2" fmla="*/ 908 w 6953"/>
              <a:gd name="connsiteX3" fmla="*/ 908 w 6953"/>
              <a:gd name="connsiteY3" fmla="*/ 908 w 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18" h="5143499">
                <a:moveTo>
                  <a:pt x="0" y="0"/>
                </a:moveTo>
                <a:lnTo>
                  <a:pt x="3860418" y="0"/>
                </a:lnTo>
                <a:lnTo>
                  <a:pt x="3860418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E2C289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олилиния 18">
            <a:extLst>
              <a:ext uri="{FF2B5EF4-FFF2-40B4-BE49-F238E27FC236}">
                <a16:creationId xmlns:a16="http://schemas.microsoft.com/office/drawing/2014/main" xmlns="" id="{5F16195B-1CCE-4CBF-9CD3-981DC9C410C6}"/>
              </a:ext>
            </a:extLst>
          </p:cNvPr>
          <p:cNvSpPr/>
          <p:nvPr userDrawn="1"/>
        </p:nvSpPr>
        <p:spPr>
          <a:xfrm>
            <a:off x="8583701" y="2853864"/>
            <a:ext cx="2573612" cy="3428999"/>
          </a:xfrm>
          <a:custGeom>
            <a:avLst/>
            <a:gdLst>
              <a:gd name="connsiteX0" fmla="*/ 908 w 6953"/>
              <a:gd name="connsiteY0" fmla="*/ 908 w 6953"/>
              <a:gd name="connsiteX1" fmla="*/ 908 w 6953"/>
              <a:gd name="connsiteY1" fmla="*/ 908 w 6953"/>
              <a:gd name="connsiteX2" fmla="*/ 908 w 6953"/>
              <a:gd name="connsiteY2" fmla="*/ 908 w 6953"/>
              <a:gd name="connsiteX3" fmla="*/ 908 w 6953"/>
              <a:gd name="connsiteY3" fmla="*/ 908 w 6953"/>
              <a:gd name="connsiteX4" fmla="*/ 908 w 6953"/>
              <a:gd name="connsiteY4" fmla="*/ 908 w 6953"/>
              <a:gd name="connsiteX5" fmla="*/ 908 w 6953"/>
              <a:gd name="connsiteY5" fmla="*/ 908 w 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0418" h="5143499">
                <a:moveTo>
                  <a:pt x="0" y="0"/>
                </a:moveTo>
                <a:lnTo>
                  <a:pt x="3570529" y="0"/>
                </a:lnTo>
                <a:cubicBezTo>
                  <a:pt x="3730630" y="0"/>
                  <a:pt x="3860418" y="129787"/>
                  <a:pt x="3860418" y="289888"/>
                </a:cubicBezTo>
                <a:lnTo>
                  <a:pt x="3860418" y="4853611"/>
                </a:lnTo>
                <a:cubicBezTo>
                  <a:pt x="3860418" y="5013712"/>
                  <a:pt x="3730630" y="5143499"/>
                  <a:pt x="3570529" y="5143499"/>
                </a:cubicBezTo>
                <a:lnTo>
                  <a:pt x="0" y="5143499"/>
                </a:lnTo>
                <a:close/>
              </a:path>
            </a:pathLst>
          </a:custGeom>
          <a:solidFill>
            <a:srgbClr val="E2C289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A3BC5-3E68-4F19-A054-60F25CEB4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02" y="1869576"/>
            <a:ext cx="10515600" cy="828540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296D37-CC37-49BC-9471-AE869F0D0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4687" y="2986137"/>
            <a:ext cx="2198550" cy="5035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rgbClr val="E2C28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639DCC-B96A-4F68-A010-3348FF6C2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4687" y="3568666"/>
            <a:ext cx="2198550" cy="241412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1AB09E0-7912-45C1-B0E9-FA19B788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7E4106-5C67-4976-872B-2F0D7C49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F46EF6-49B6-4BA6-ABC8-F592B575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="" id="{E879C37A-C718-4522-A8AB-649BAFC5683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625015" y="3028907"/>
            <a:ext cx="2198550" cy="5035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rgbClr val="023E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7E36605C-F66E-4D6C-A5FB-DC860493835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625015" y="3611436"/>
            <a:ext cx="2198550" cy="241412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8C75A062-704C-44CF-8DFA-8498F7A3619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98628" y="3065150"/>
            <a:ext cx="2198550" cy="5035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rgbClr val="023E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xmlns="" id="{369AD848-D847-458A-955F-8F93A94CDD9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98628" y="3647679"/>
            <a:ext cx="2198550" cy="241412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B37B8878-DA97-4CCB-BFAA-CFB49854433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772240" y="3065150"/>
            <a:ext cx="2198550" cy="5035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rgbClr val="023E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B3096D4C-A7E8-421D-BD01-4895E9E6657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772240" y="3647679"/>
            <a:ext cx="2198550" cy="241412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9280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Ste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A56195-7FAC-4AB7-9B2C-01F5B3AEA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12" name="Полилиния 12">
            <a:extLst>
              <a:ext uri="{FF2B5EF4-FFF2-40B4-BE49-F238E27FC236}">
                <a16:creationId xmlns:a16="http://schemas.microsoft.com/office/drawing/2014/main" xmlns="" id="{B76E0831-7C47-4BAE-8D30-581F5FEF4874}"/>
              </a:ext>
            </a:extLst>
          </p:cNvPr>
          <p:cNvSpPr/>
          <p:nvPr userDrawn="1"/>
        </p:nvSpPr>
        <p:spPr>
          <a:xfrm>
            <a:off x="855514" y="2853863"/>
            <a:ext cx="2573612" cy="3428999"/>
          </a:xfrm>
          <a:custGeom>
            <a:avLst/>
            <a:gdLst>
              <a:gd name="connsiteX0" fmla="*/ 908 w 6953"/>
              <a:gd name="connsiteY0" fmla="*/ 908 w 6953"/>
              <a:gd name="connsiteX1" fmla="*/ 908 w 6953"/>
              <a:gd name="connsiteY1" fmla="*/ 908 w 6953"/>
              <a:gd name="connsiteX2" fmla="*/ 908 w 6953"/>
              <a:gd name="connsiteY2" fmla="*/ 908 w 6953"/>
              <a:gd name="connsiteX3" fmla="*/ 908 w 6953"/>
              <a:gd name="connsiteY3" fmla="*/ 908 w 6953"/>
              <a:gd name="connsiteX4" fmla="*/ 908 w 6953"/>
              <a:gd name="connsiteY4" fmla="*/ 908 w 6953"/>
              <a:gd name="connsiteX5" fmla="*/ 908 w 6953"/>
              <a:gd name="connsiteY5" fmla="*/ 908 w 6953"/>
              <a:gd name="connsiteX6" fmla="*/ 908 w 6953"/>
              <a:gd name="connsiteY6" fmla="*/ 908 w 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0418" h="5143499">
                <a:moveTo>
                  <a:pt x="289888" y="0"/>
                </a:moveTo>
                <a:lnTo>
                  <a:pt x="3860418" y="0"/>
                </a:lnTo>
                <a:lnTo>
                  <a:pt x="3860418" y="5143499"/>
                </a:lnTo>
                <a:lnTo>
                  <a:pt x="289888" y="5143499"/>
                </a:lnTo>
                <a:cubicBezTo>
                  <a:pt x="129787" y="5143499"/>
                  <a:pt x="0" y="5013712"/>
                  <a:pt x="0" y="4853611"/>
                </a:cubicBezTo>
                <a:lnTo>
                  <a:pt x="0" y="289888"/>
                </a:lnTo>
                <a:cubicBezTo>
                  <a:pt x="0" y="129787"/>
                  <a:pt x="129787" y="0"/>
                  <a:pt x="289888" y="0"/>
                </a:cubicBezTo>
                <a:close/>
              </a:path>
            </a:pathLst>
          </a:custGeom>
          <a:solidFill>
            <a:srgbClr val="E2C289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Полилиния 14">
            <a:extLst>
              <a:ext uri="{FF2B5EF4-FFF2-40B4-BE49-F238E27FC236}">
                <a16:creationId xmlns:a16="http://schemas.microsoft.com/office/drawing/2014/main" xmlns="" id="{567DA005-81DA-44CE-AFDF-8276BC9CD6AF}"/>
              </a:ext>
            </a:extLst>
          </p:cNvPr>
          <p:cNvSpPr/>
          <p:nvPr userDrawn="1"/>
        </p:nvSpPr>
        <p:spPr>
          <a:xfrm>
            <a:off x="3429126" y="2853864"/>
            <a:ext cx="2573612" cy="3428999"/>
          </a:xfrm>
          <a:custGeom>
            <a:avLst/>
            <a:gdLst>
              <a:gd name="connsiteX0" fmla="*/ 908 w 6953"/>
              <a:gd name="connsiteY0" fmla="*/ 908 w 6953"/>
              <a:gd name="connsiteX1" fmla="*/ 908 w 6953"/>
              <a:gd name="connsiteY1" fmla="*/ 908 w 6953"/>
              <a:gd name="connsiteX2" fmla="*/ 908 w 6953"/>
              <a:gd name="connsiteY2" fmla="*/ 908 w 6953"/>
              <a:gd name="connsiteX3" fmla="*/ 908 w 6953"/>
              <a:gd name="connsiteY3" fmla="*/ 908 w 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18" h="5143499">
                <a:moveTo>
                  <a:pt x="0" y="0"/>
                </a:moveTo>
                <a:lnTo>
                  <a:pt x="3860418" y="0"/>
                </a:lnTo>
                <a:lnTo>
                  <a:pt x="3860418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023E50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Полилиния 16">
            <a:extLst>
              <a:ext uri="{FF2B5EF4-FFF2-40B4-BE49-F238E27FC236}">
                <a16:creationId xmlns:a16="http://schemas.microsoft.com/office/drawing/2014/main" xmlns="" id="{1FFF76BC-3CA9-427A-99BF-F86F35DDD791}"/>
              </a:ext>
            </a:extLst>
          </p:cNvPr>
          <p:cNvSpPr/>
          <p:nvPr userDrawn="1"/>
        </p:nvSpPr>
        <p:spPr>
          <a:xfrm>
            <a:off x="6002739" y="2853863"/>
            <a:ext cx="2573612" cy="3429001"/>
          </a:xfrm>
          <a:custGeom>
            <a:avLst/>
            <a:gdLst>
              <a:gd name="connsiteX0" fmla="*/ 908 w 6953"/>
              <a:gd name="connsiteY0" fmla="*/ 908 w 6953"/>
              <a:gd name="connsiteX1" fmla="*/ 908 w 6953"/>
              <a:gd name="connsiteY1" fmla="*/ 908 w 6953"/>
              <a:gd name="connsiteX2" fmla="*/ 908 w 6953"/>
              <a:gd name="connsiteY2" fmla="*/ 908 w 6953"/>
              <a:gd name="connsiteX3" fmla="*/ 908 w 6953"/>
              <a:gd name="connsiteY3" fmla="*/ 908 w 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18" h="5143499">
                <a:moveTo>
                  <a:pt x="0" y="0"/>
                </a:moveTo>
                <a:lnTo>
                  <a:pt x="3860418" y="0"/>
                </a:lnTo>
                <a:lnTo>
                  <a:pt x="3860418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E2C289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олилиния 18">
            <a:extLst>
              <a:ext uri="{FF2B5EF4-FFF2-40B4-BE49-F238E27FC236}">
                <a16:creationId xmlns:a16="http://schemas.microsoft.com/office/drawing/2014/main" xmlns="" id="{5F16195B-1CCE-4CBF-9CD3-981DC9C410C6}"/>
              </a:ext>
            </a:extLst>
          </p:cNvPr>
          <p:cNvSpPr/>
          <p:nvPr userDrawn="1"/>
        </p:nvSpPr>
        <p:spPr>
          <a:xfrm>
            <a:off x="8583701" y="2853864"/>
            <a:ext cx="2573612" cy="3428999"/>
          </a:xfrm>
          <a:custGeom>
            <a:avLst/>
            <a:gdLst>
              <a:gd name="connsiteX0" fmla="*/ 908 w 6953"/>
              <a:gd name="connsiteY0" fmla="*/ 908 w 6953"/>
              <a:gd name="connsiteX1" fmla="*/ 908 w 6953"/>
              <a:gd name="connsiteY1" fmla="*/ 908 w 6953"/>
              <a:gd name="connsiteX2" fmla="*/ 908 w 6953"/>
              <a:gd name="connsiteY2" fmla="*/ 908 w 6953"/>
              <a:gd name="connsiteX3" fmla="*/ 908 w 6953"/>
              <a:gd name="connsiteY3" fmla="*/ 908 w 6953"/>
              <a:gd name="connsiteX4" fmla="*/ 908 w 6953"/>
              <a:gd name="connsiteY4" fmla="*/ 908 w 6953"/>
              <a:gd name="connsiteX5" fmla="*/ 908 w 6953"/>
              <a:gd name="connsiteY5" fmla="*/ 908 w 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0418" h="5143499">
                <a:moveTo>
                  <a:pt x="0" y="0"/>
                </a:moveTo>
                <a:lnTo>
                  <a:pt x="3570529" y="0"/>
                </a:lnTo>
                <a:cubicBezTo>
                  <a:pt x="3730630" y="0"/>
                  <a:pt x="3860418" y="129787"/>
                  <a:pt x="3860418" y="289888"/>
                </a:cubicBezTo>
                <a:lnTo>
                  <a:pt x="3860418" y="4853611"/>
                </a:lnTo>
                <a:cubicBezTo>
                  <a:pt x="3860418" y="5013712"/>
                  <a:pt x="3730630" y="5143499"/>
                  <a:pt x="3570529" y="5143499"/>
                </a:cubicBezTo>
                <a:lnTo>
                  <a:pt x="0" y="5143499"/>
                </a:lnTo>
                <a:close/>
              </a:path>
            </a:pathLst>
          </a:custGeom>
          <a:solidFill>
            <a:srgbClr val="E2C289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A3BC5-3E68-4F19-A054-60F25CEB4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02" y="1869576"/>
            <a:ext cx="10515600" cy="828540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296D37-CC37-49BC-9471-AE869F0D0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4687" y="2986137"/>
            <a:ext cx="2198550" cy="5035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rgbClr val="023E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639DCC-B96A-4F68-A010-3348FF6C2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4687" y="3568666"/>
            <a:ext cx="2198550" cy="241412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1AB09E0-7912-45C1-B0E9-FA19B788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7E4106-5C67-4976-872B-2F0D7C49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F46EF6-49B6-4BA6-ABC8-F592B575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="" id="{E879C37A-C718-4522-A8AB-649BAFC5683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625015" y="3028907"/>
            <a:ext cx="2198550" cy="5035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rgbClr val="E2C28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7E36605C-F66E-4D6C-A5FB-DC860493835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625015" y="3611436"/>
            <a:ext cx="2198550" cy="241412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E2C289"/>
                </a:solidFill>
              </a:defRPr>
            </a:lvl1pPr>
            <a:lvl2pPr>
              <a:defRPr sz="1800">
                <a:solidFill>
                  <a:srgbClr val="E2C289"/>
                </a:solidFill>
              </a:defRPr>
            </a:lvl2pPr>
            <a:lvl3pPr>
              <a:defRPr sz="1800">
                <a:solidFill>
                  <a:srgbClr val="E2C289"/>
                </a:solidFill>
              </a:defRPr>
            </a:lvl3pPr>
            <a:lvl4pPr>
              <a:defRPr sz="1800">
                <a:solidFill>
                  <a:srgbClr val="E2C289"/>
                </a:solidFill>
              </a:defRPr>
            </a:lvl4pPr>
            <a:lvl5pPr>
              <a:defRPr sz="1800">
                <a:solidFill>
                  <a:srgbClr val="E2C28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8C75A062-704C-44CF-8DFA-8498F7A3619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98628" y="3065150"/>
            <a:ext cx="2198550" cy="5035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rgbClr val="023E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xmlns="" id="{369AD848-D847-458A-955F-8F93A94CDD9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98628" y="3647679"/>
            <a:ext cx="2198550" cy="241412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B37B8878-DA97-4CCB-BFAA-CFB49854433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772240" y="3065150"/>
            <a:ext cx="2198550" cy="5035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rgbClr val="023E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B3096D4C-A7E8-421D-BD01-4895E9E6657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772240" y="3647679"/>
            <a:ext cx="2198550" cy="241412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2845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Ste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A56195-7FAC-4AB7-9B2C-01F5B3AEA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12" name="Полилиния 12">
            <a:extLst>
              <a:ext uri="{FF2B5EF4-FFF2-40B4-BE49-F238E27FC236}">
                <a16:creationId xmlns:a16="http://schemas.microsoft.com/office/drawing/2014/main" xmlns="" id="{B76E0831-7C47-4BAE-8D30-581F5FEF4874}"/>
              </a:ext>
            </a:extLst>
          </p:cNvPr>
          <p:cNvSpPr/>
          <p:nvPr userDrawn="1"/>
        </p:nvSpPr>
        <p:spPr>
          <a:xfrm>
            <a:off x="855514" y="2853863"/>
            <a:ext cx="2573612" cy="3428999"/>
          </a:xfrm>
          <a:custGeom>
            <a:avLst/>
            <a:gdLst>
              <a:gd name="connsiteX0" fmla="*/ 908 w 6953"/>
              <a:gd name="connsiteY0" fmla="*/ 908 w 6953"/>
              <a:gd name="connsiteX1" fmla="*/ 908 w 6953"/>
              <a:gd name="connsiteY1" fmla="*/ 908 w 6953"/>
              <a:gd name="connsiteX2" fmla="*/ 908 w 6953"/>
              <a:gd name="connsiteY2" fmla="*/ 908 w 6953"/>
              <a:gd name="connsiteX3" fmla="*/ 908 w 6953"/>
              <a:gd name="connsiteY3" fmla="*/ 908 w 6953"/>
              <a:gd name="connsiteX4" fmla="*/ 908 w 6953"/>
              <a:gd name="connsiteY4" fmla="*/ 908 w 6953"/>
              <a:gd name="connsiteX5" fmla="*/ 908 w 6953"/>
              <a:gd name="connsiteY5" fmla="*/ 908 w 6953"/>
              <a:gd name="connsiteX6" fmla="*/ 908 w 6953"/>
              <a:gd name="connsiteY6" fmla="*/ 908 w 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0418" h="5143499">
                <a:moveTo>
                  <a:pt x="289888" y="0"/>
                </a:moveTo>
                <a:lnTo>
                  <a:pt x="3860418" y="0"/>
                </a:lnTo>
                <a:lnTo>
                  <a:pt x="3860418" y="5143499"/>
                </a:lnTo>
                <a:lnTo>
                  <a:pt x="289888" y="5143499"/>
                </a:lnTo>
                <a:cubicBezTo>
                  <a:pt x="129787" y="5143499"/>
                  <a:pt x="0" y="5013712"/>
                  <a:pt x="0" y="4853611"/>
                </a:cubicBezTo>
                <a:lnTo>
                  <a:pt x="0" y="289888"/>
                </a:lnTo>
                <a:cubicBezTo>
                  <a:pt x="0" y="129787"/>
                  <a:pt x="129787" y="0"/>
                  <a:pt x="289888" y="0"/>
                </a:cubicBezTo>
                <a:close/>
              </a:path>
            </a:pathLst>
          </a:custGeom>
          <a:solidFill>
            <a:srgbClr val="E2C289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Полилиния 14">
            <a:extLst>
              <a:ext uri="{FF2B5EF4-FFF2-40B4-BE49-F238E27FC236}">
                <a16:creationId xmlns:a16="http://schemas.microsoft.com/office/drawing/2014/main" xmlns="" id="{567DA005-81DA-44CE-AFDF-8276BC9CD6AF}"/>
              </a:ext>
            </a:extLst>
          </p:cNvPr>
          <p:cNvSpPr/>
          <p:nvPr userDrawn="1"/>
        </p:nvSpPr>
        <p:spPr>
          <a:xfrm>
            <a:off x="3429126" y="2853864"/>
            <a:ext cx="2573612" cy="3428999"/>
          </a:xfrm>
          <a:custGeom>
            <a:avLst/>
            <a:gdLst>
              <a:gd name="connsiteX0" fmla="*/ 908 w 6953"/>
              <a:gd name="connsiteY0" fmla="*/ 908 w 6953"/>
              <a:gd name="connsiteX1" fmla="*/ 908 w 6953"/>
              <a:gd name="connsiteY1" fmla="*/ 908 w 6953"/>
              <a:gd name="connsiteX2" fmla="*/ 908 w 6953"/>
              <a:gd name="connsiteY2" fmla="*/ 908 w 6953"/>
              <a:gd name="connsiteX3" fmla="*/ 908 w 6953"/>
              <a:gd name="connsiteY3" fmla="*/ 908 w 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18" h="5143499">
                <a:moveTo>
                  <a:pt x="0" y="0"/>
                </a:moveTo>
                <a:lnTo>
                  <a:pt x="3860418" y="0"/>
                </a:lnTo>
                <a:lnTo>
                  <a:pt x="3860418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E2C289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Полилиния 16">
            <a:extLst>
              <a:ext uri="{FF2B5EF4-FFF2-40B4-BE49-F238E27FC236}">
                <a16:creationId xmlns:a16="http://schemas.microsoft.com/office/drawing/2014/main" xmlns="" id="{1FFF76BC-3CA9-427A-99BF-F86F35DDD791}"/>
              </a:ext>
            </a:extLst>
          </p:cNvPr>
          <p:cNvSpPr/>
          <p:nvPr userDrawn="1"/>
        </p:nvSpPr>
        <p:spPr>
          <a:xfrm>
            <a:off x="6002739" y="2853863"/>
            <a:ext cx="2573612" cy="3429001"/>
          </a:xfrm>
          <a:custGeom>
            <a:avLst/>
            <a:gdLst>
              <a:gd name="connsiteX0" fmla="*/ 908 w 6953"/>
              <a:gd name="connsiteY0" fmla="*/ 908 w 6953"/>
              <a:gd name="connsiteX1" fmla="*/ 908 w 6953"/>
              <a:gd name="connsiteY1" fmla="*/ 908 w 6953"/>
              <a:gd name="connsiteX2" fmla="*/ 908 w 6953"/>
              <a:gd name="connsiteY2" fmla="*/ 908 w 6953"/>
              <a:gd name="connsiteX3" fmla="*/ 908 w 6953"/>
              <a:gd name="connsiteY3" fmla="*/ 908 w 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18" h="5143499">
                <a:moveTo>
                  <a:pt x="0" y="0"/>
                </a:moveTo>
                <a:lnTo>
                  <a:pt x="3860418" y="0"/>
                </a:lnTo>
                <a:lnTo>
                  <a:pt x="3860418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023E50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олилиния 18">
            <a:extLst>
              <a:ext uri="{FF2B5EF4-FFF2-40B4-BE49-F238E27FC236}">
                <a16:creationId xmlns:a16="http://schemas.microsoft.com/office/drawing/2014/main" xmlns="" id="{5F16195B-1CCE-4CBF-9CD3-981DC9C410C6}"/>
              </a:ext>
            </a:extLst>
          </p:cNvPr>
          <p:cNvSpPr/>
          <p:nvPr userDrawn="1"/>
        </p:nvSpPr>
        <p:spPr>
          <a:xfrm>
            <a:off x="8583701" y="2853864"/>
            <a:ext cx="2573612" cy="3428999"/>
          </a:xfrm>
          <a:custGeom>
            <a:avLst/>
            <a:gdLst>
              <a:gd name="connsiteX0" fmla="*/ 908 w 6953"/>
              <a:gd name="connsiteY0" fmla="*/ 908 w 6953"/>
              <a:gd name="connsiteX1" fmla="*/ 908 w 6953"/>
              <a:gd name="connsiteY1" fmla="*/ 908 w 6953"/>
              <a:gd name="connsiteX2" fmla="*/ 908 w 6953"/>
              <a:gd name="connsiteY2" fmla="*/ 908 w 6953"/>
              <a:gd name="connsiteX3" fmla="*/ 908 w 6953"/>
              <a:gd name="connsiteY3" fmla="*/ 908 w 6953"/>
              <a:gd name="connsiteX4" fmla="*/ 908 w 6953"/>
              <a:gd name="connsiteY4" fmla="*/ 908 w 6953"/>
              <a:gd name="connsiteX5" fmla="*/ 908 w 6953"/>
              <a:gd name="connsiteY5" fmla="*/ 908 w 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0418" h="5143499">
                <a:moveTo>
                  <a:pt x="0" y="0"/>
                </a:moveTo>
                <a:lnTo>
                  <a:pt x="3570529" y="0"/>
                </a:lnTo>
                <a:cubicBezTo>
                  <a:pt x="3730630" y="0"/>
                  <a:pt x="3860418" y="129787"/>
                  <a:pt x="3860418" y="289888"/>
                </a:cubicBezTo>
                <a:lnTo>
                  <a:pt x="3860418" y="4853611"/>
                </a:lnTo>
                <a:cubicBezTo>
                  <a:pt x="3860418" y="5013712"/>
                  <a:pt x="3730630" y="5143499"/>
                  <a:pt x="3570529" y="5143499"/>
                </a:cubicBezTo>
                <a:lnTo>
                  <a:pt x="0" y="5143499"/>
                </a:lnTo>
                <a:close/>
              </a:path>
            </a:pathLst>
          </a:custGeom>
          <a:solidFill>
            <a:srgbClr val="E2C289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A3BC5-3E68-4F19-A054-60F25CEB4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02" y="1869576"/>
            <a:ext cx="10515600" cy="828540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296D37-CC37-49BC-9471-AE869F0D0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4687" y="2986137"/>
            <a:ext cx="2198550" cy="5035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rgbClr val="023E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639DCC-B96A-4F68-A010-3348FF6C2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4687" y="3568666"/>
            <a:ext cx="2198550" cy="241412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1AB09E0-7912-45C1-B0E9-FA19B788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7E4106-5C67-4976-872B-2F0D7C49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F46EF6-49B6-4BA6-ABC8-F592B575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="" id="{E879C37A-C718-4522-A8AB-649BAFC5683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625015" y="3028907"/>
            <a:ext cx="2198550" cy="5035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rgbClr val="023E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7E36605C-F66E-4D6C-A5FB-DC860493835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625015" y="3611436"/>
            <a:ext cx="2198550" cy="241412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8C75A062-704C-44CF-8DFA-8498F7A3619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98628" y="3065150"/>
            <a:ext cx="2198550" cy="5035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rgbClr val="E2C28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xmlns="" id="{369AD848-D847-458A-955F-8F93A94CDD9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98628" y="3647679"/>
            <a:ext cx="2198550" cy="241412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E2C289"/>
                </a:solidFill>
              </a:defRPr>
            </a:lvl1pPr>
            <a:lvl2pPr>
              <a:defRPr sz="1800">
                <a:solidFill>
                  <a:srgbClr val="E2C289"/>
                </a:solidFill>
              </a:defRPr>
            </a:lvl2pPr>
            <a:lvl3pPr>
              <a:defRPr sz="1800">
                <a:solidFill>
                  <a:srgbClr val="E2C289"/>
                </a:solidFill>
              </a:defRPr>
            </a:lvl3pPr>
            <a:lvl4pPr>
              <a:defRPr sz="1800">
                <a:solidFill>
                  <a:srgbClr val="E2C289"/>
                </a:solidFill>
              </a:defRPr>
            </a:lvl4pPr>
            <a:lvl5pPr>
              <a:defRPr sz="1800">
                <a:solidFill>
                  <a:srgbClr val="E2C28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B37B8878-DA97-4CCB-BFAA-CFB49854433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772240" y="3065150"/>
            <a:ext cx="2198550" cy="5035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rgbClr val="023E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B3096D4C-A7E8-421D-BD01-4895E9E6657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772240" y="3647679"/>
            <a:ext cx="2198550" cy="241412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5561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AF30F7-44E9-4D43-BCA3-B2167973E7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0" y="1101"/>
            <a:ext cx="12189608" cy="68557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671AB4-1D86-4380-95F6-9E0507F6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236" y="2717799"/>
            <a:ext cx="9229527" cy="711201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rgbClr val="E2C28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E3E411-4F8A-463C-94D7-C4FE81FB6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5453" y="3429000"/>
            <a:ext cx="7141902" cy="36512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0C81E7-5454-4BEB-8817-E5F450BB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976D4B-97EA-440A-911D-D5DAD6530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F57AC-4E90-48F1-85AC-C0CDA833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036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Ste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A56195-7FAC-4AB7-9B2C-01F5B3AEA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12" name="Полилиния 12">
            <a:extLst>
              <a:ext uri="{FF2B5EF4-FFF2-40B4-BE49-F238E27FC236}">
                <a16:creationId xmlns:a16="http://schemas.microsoft.com/office/drawing/2014/main" xmlns="" id="{B76E0831-7C47-4BAE-8D30-581F5FEF4874}"/>
              </a:ext>
            </a:extLst>
          </p:cNvPr>
          <p:cNvSpPr/>
          <p:nvPr userDrawn="1"/>
        </p:nvSpPr>
        <p:spPr>
          <a:xfrm>
            <a:off x="855514" y="2853863"/>
            <a:ext cx="2573612" cy="3428999"/>
          </a:xfrm>
          <a:custGeom>
            <a:avLst/>
            <a:gdLst>
              <a:gd name="connsiteX0" fmla="*/ 908 w 6953"/>
              <a:gd name="connsiteY0" fmla="*/ 908 w 6953"/>
              <a:gd name="connsiteX1" fmla="*/ 908 w 6953"/>
              <a:gd name="connsiteY1" fmla="*/ 908 w 6953"/>
              <a:gd name="connsiteX2" fmla="*/ 908 w 6953"/>
              <a:gd name="connsiteY2" fmla="*/ 908 w 6953"/>
              <a:gd name="connsiteX3" fmla="*/ 908 w 6953"/>
              <a:gd name="connsiteY3" fmla="*/ 908 w 6953"/>
              <a:gd name="connsiteX4" fmla="*/ 908 w 6953"/>
              <a:gd name="connsiteY4" fmla="*/ 908 w 6953"/>
              <a:gd name="connsiteX5" fmla="*/ 908 w 6953"/>
              <a:gd name="connsiteY5" fmla="*/ 908 w 6953"/>
              <a:gd name="connsiteX6" fmla="*/ 908 w 6953"/>
              <a:gd name="connsiteY6" fmla="*/ 908 w 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0418" h="5143499">
                <a:moveTo>
                  <a:pt x="289888" y="0"/>
                </a:moveTo>
                <a:lnTo>
                  <a:pt x="3860418" y="0"/>
                </a:lnTo>
                <a:lnTo>
                  <a:pt x="3860418" y="5143499"/>
                </a:lnTo>
                <a:lnTo>
                  <a:pt x="289888" y="5143499"/>
                </a:lnTo>
                <a:cubicBezTo>
                  <a:pt x="129787" y="5143499"/>
                  <a:pt x="0" y="5013712"/>
                  <a:pt x="0" y="4853611"/>
                </a:cubicBezTo>
                <a:lnTo>
                  <a:pt x="0" y="289888"/>
                </a:lnTo>
                <a:cubicBezTo>
                  <a:pt x="0" y="129787"/>
                  <a:pt x="129787" y="0"/>
                  <a:pt x="289888" y="0"/>
                </a:cubicBezTo>
                <a:close/>
              </a:path>
            </a:pathLst>
          </a:custGeom>
          <a:solidFill>
            <a:srgbClr val="E2C289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Полилиния 14">
            <a:extLst>
              <a:ext uri="{FF2B5EF4-FFF2-40B4-BE49-F238E27FC236}">
                <a16:creationId xmlns:a16="http://schemas.microsoft.com/office/drawing/2014/main" xmlns="" id="{567DA005-81DA-44CE-AFDF-8276BC9CD6AF}"/>
              </a:ext>
            </a:extLst>
          </p:cNvPr>
          <p:cNvSpPr/>
          <p:nvPr userDrawn="1"/>
        </p:nvSpPr>
        <p:spPr>
          <a:xfrm>
            <a:off x="3429126" y="2853864"/>
            <a:ext cx="2573612" cy="3428999"/>
          </a:xfrm>
          <a:custGeom>
            <a:avLst/>
            <a:gdLst>
              <a:gd name="connsiteX0" fmla="*/ 908 w 6953"/>
              <a:gd name="connsiteY0" fmla="*/ 908 w 6953"/>
              <a:gd name="connsiteX1" fmla="*/ 908 w 6953"/>
              <a:gd name="connsiteY1" fmla="*/ 908 w 6953"/>
              <a:gd name="connsiteX2" fmla="*/ 908 w 6953"/>
              <a:gd name="connsiteY2" fmla="*/ 908 w 6953"/>
              <a:gd name="connsiteX3" fmla="*/ 908 w 6953"/>
              <a:gd name="connsiteY3" fmla="*/ 908 w 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18" h="5143499">
                <a:moveTo>
                  <a:pt x="0" y="0"/>
                </a:moveTo>
                <a:lnTo>
                  <a:pt x="3860418" y="0"/>
                </a:lnTo>
                <a:lnTo>
                  <a:pt x="3860418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E2C289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Полилиния 16">
            <a:extLst>
              <a:ext uri="{FF2B5EF4-FFF2-40B4-BE49-F238E27FC236}">
                <a16:creationId xmlns:a16="http://schemas.microsoft.com/office/drawing/2014/main" xmlns="" id="{1FFF76BC-3CA9-427A-99BF-F86F35DDD791}"/>
              </a:ext>
            </a:extLst>
          </p:cNvPr>
          <p:cNvSpPr/>
          <p:nvPr userDrawn="1"/>
        </p:nvSpPr>
        <p:spPr>
          <a:xfrm>
            <a:off x="6002739" y="2853863"/>
            <a:ext cx="2573612" cy="3429001"/>
          </a:xfrm>
          <a:custGeom>
            <a:avLst/>
            <a:gdLst>
              <a:gd name="connsiteX0" fmla="*/ 908 w 6953"/>
              <a:gd name="connsiteY0" fmla="*/ 908 w 6953"/>
              <a:gd name="connsiteX1" fmla="*/ 908 w 6953"/>
              <a:gd name="connsiteY1" fmla="*/ 908 w 6953"/>
              <a:gd name="connsiteX2" fmla="*/ 908 w 6953"/>
              <a:gd name="connsiteY2" fmla="*/ 908 w 6953"/>
              <a:gd name="connsiteX3" fmla="*/ 908 w 6953"/>
              <a:gd name="connsiteY3" fmla="*/ 908 w 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18" h="5143499">
                <a:moveTo>
                  <a:pt x="0" y="0"/>
                </a:moveTo>
                <a:lnTo>
                  <a:pt x="3860418" y="0"/>
                </a:lnTo>
                <a:lnTo>
                  <a:pt x="3860418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E2C289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Полилиния 18">
            <a:extLst>
              <a:ext uri="{FF2B5EF4-FFF2-40B4-BE49-F238E27FC236}">
                <a16:creationId xmlns:a16="http://schemas.microsoft.com/office/drawing/2014/main" xmlns="" id="{5F16195B-1CCE-4CBF-9CD3-981DC9C410C6}"/>
              </a:ext>
            </a:extLst>
          </p:cNvPr>
          <p:cNvSpPr/>
          <p:nvPr userDrawn="1"/>
        </p:nvSpPr>
        <p:spPr>
          <a:xfrm>
            <a:off x="8583701" y="2853864"/>
            <a:ext cx="2573612" cy="3428999"/>
          </a:xfrm>
          <a:custGeom>
            <a:avLst/>
            <a:gdLst>
              <a:gd name="connsiteX0" fmla="*/ 908 w 6953"/>
              <a:gd name="connsiteY0" fmla="*/ 908 w 6953"/>
              <a:gd name="connsiteX1" fmla="*/ 908 w 6953"/>
              <a:gd name="connsiteY1" fmla="*/ 908 w 6953"/>
              <a:gd name="connsiteX2" fmla="*/ 908 w 6953"/>
              <a:gd name="connsiteY2" fmla="*/ 908 w 6953"/>
              <a:gd name="connsiteX3" fmla="*/ 908 w 6953"/>
              <a:gd name="connsiteY3" fmla="*/ 908 w 6953"/>
              <a:gd name="connsiteX4" fmla="*/ 908 w 6953"/>
              <a:gd name="connsiteY4" fmla="*/ 908 w 6953"/>
              <a:gd name="connsiteX5" fmla="*/ 908 w 6953"/>
              <a:gd name="connsiteY5" fmla="*/ 908 w 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0418" h="5143499">
                <a:moveTo>
                  <a:pt x="0" y="0"/>
                </a:moveTo>
                <a:lnTo>
                  <a:pt x="3570529" y="0"/>
                </a:lnTo>
                <a:cubicBezTo>
                  <a:pt x="3730630" y="0"/>
                  <a:pt x="3860418" y="129787"/>
                  <a:pt x="3860418" y="289888"/>
                </a:cubicBezTo>
                <a:lnTo>
                  <a:pt x="3860418" y="4853611"/>
                </a:lnTo>
                <a:cubicBezTo>
                  <a:pt x="3860418" y="5013712"/>
                  <a:pt x="3730630" y="5143499"/>
                  <a:pt x="3570529" y="5143499"/>
                </a:cubicBezTo>
                <a:lnTo>
                  <a:pt x="0" y="5143499"/>
                </a:lnTo>
                <a:close/>
              </a:path>
            </a:pathLst>
          </a:custGeom>
          <a:solidFill>
            <a:srgbClr val="023E50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A3BC5-3E68-4F19-A054-60F25CEB4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02" y="1869576"/>
            <a:ext cx="10515600" cy="828540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296D37-CC37-49BC-9471-AE869F0D0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4687" y="2986137"/>
            <a:ext cx="2198550" cy="5035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rgbClr val="023E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639DCC-B96A-4F68-A010-3348FF6C2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4687" y="3568666"/>
            <a:ext cx="2198550" cy="241412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1AB09E0-7912-45C1-B0E9-FA19B788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7E4106-5C67-4976-872B-2F0D7C49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F46EF6-49B6-4BA6-ABC8-F592B575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="" id="{E879C37A-C718-4522-A8AB-649BAFC5683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625015" y="3028907"/>
            <a:ext cx="2198550" cy="5035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rgbClr val="023E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7E36605C-F66E-4D6C-A5FB-DC860493835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625015" y="3611436"/>
            <a:ext cx="2198550" cy="241412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8C75A062-704C-44CF-8DFA-8498F7A3619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98628" y="3065150"/>
            <a:ext cx="2198550" cy="5035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rgbClr val="023E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xmlns="" id="{369AD848-D847-458A-955F-8F93A94CDD9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98628" y="3647679"/>
            <a:ext cx="2198550" cy="241412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B37B8878-DA97-4CCB-BFAA-CFB49854433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772240" y="3065150"/>
            <a:ext cx="2198550" cy="50351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rgbClr val="E2C28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B3096D4C-A7E8-421D-BD01-4895E9E6657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772240" y="3647679"/>
            <a:ext cx="2198550" cy="241412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E2C289"/>
                </a:solidFill>
              </a:defRPr>
            </a:lvl1pPr>
            <a:lvl2pPr>
              <a:defRPr sz="1800">
                <a:solidFill>
                  <a:srgbClr val="E2C289"/>
                </a:solidFill>
              </a:defRPr>
            </a:lvl2pPr>
            <a:lvl3pPr>
              <a:defRPr sz="1800">
                <a:solidFill>
                  <a:srgbClr val="E2C289"/>
                </a:solidFill>
              </a:defRPr>
            </a:lvl3pPr>
            <a:lvl4pPr>
              <a:defRPr sz="1800">
                <a:solidFill>
                  <a:srgbClr val="E2C289"/>
                </a:solidFill>
              </a:defRPr>
            </a:lvl4pPr>
            <a:lvl5pPr>
              <a:defRPr sz="1800">
                <a:solidFill>
                  <a:srgbClr val="E2C28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7045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A56195-7FAC-4AB7-9B2C-01F5B3AEA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4" y="-671"/>
            <a:ext cx="12190803" cy="6858671"/>
          </a:xfrm>
          <a:prstGeom prst="rect">
            <a:avLst/>
          </a:prstGeom>
        </p:spPr>
      </p:pic>
      <p:sp>
        <p:nvSpPr>
          <p:cNvPr id="25" name="Прямоугольник 19">
            <a:extLst>
              <a:ext uri="{FF2B5EF4-FFF2-40B4-BE49-F238E27FC236}">
                <a16:creationId xmlns:a16="http://schemas.microsoft.com/office/drawing/2014/main" xmlns="" id="{99B18755-803F-464A-9AE7-CFC2A438E76F}"/>
              </a:ext>
            </a:extLst>
          </p:cNvPr>
          <p:cNvSpPr/>
          <p:nvPr userDrawn="1"/>
        </p:nvSpPr>
        <p:spPr>
          <a:xfrm>
            <a:off x="837602" y="2576835"/>
            <a:ext cx="10554299" cy="1106856"/>
          </a:xfrm>
          <a:prstGeom prst="rect">
            <a:avLst/>
          </a:prstGeom>
          <a:solidFill>
            <a:srgbClr val="E3C2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Прямоугольник 19">
            <a:extLst>
              <a:ext uri="{FF2B5EF4-FFF2-40B4-BE49-F238E27FC236}">
                <a16:creationId xmlns:a16="http://schemas.microsoft.com/office/drawing/2014/main" xmlns="" id="{9ED16F46-2397-4221-BF48-8194B428856A}"/>
              </a:ext>
            </a:extLst>
          </p:cNvPr>
          <p:cNvSpPr/>
          <p:nvPr userDrawn="1"/>
        </p:nvSpPr>
        <p:spPr>
          <a:xfrm>
            <a:off x="837602" y="3879304"/>
            <a:ext cx="10554299" cy="1106856"/>
          </a:xfrm>
          <a:prstGeom prst="rect">
            <a:avLst/>
          </a:prstGeom>
          <a:solidFill>
            <a:srgbClr val="E3C2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Прямоугольник 19">
            <a:extLst>
              <a:ext uri="{FF2B5EF4-FFF2-40B4-BE49-F238E27FC236}">
                <a16:creationId xmlns:a16="http://schemas.microsoft.com/office/drawing/2014/main" xmlns="" id="{A5ACCAC0-778F-4A21-A83E-E83560E90140}"/>
              </a:ext>
            </a:extLst>
          </p:cNvPr>
          <p:cNvSpPr/>
          <p:nvPr userDrawn="1"/>
        </p:nvSpPr>
        <p:spPr>
          <a:xfrm>
            <a:off x="837602" y="5217315"/>
            <a:ext cx="10554299" cy="1106856"/>
          </a:xfrm>
          <a:prstGeom prst="rect">
            <a:avLst/>
          </a:prstGeom>
          <a:solidFill>
            <a:srgbClr val="E3C2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A3BC5-3E68-4F19-A054-60F25CEB4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02" y="1869576"/>
            <a:ext cx="10515600" cy="828540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639DCC-B96A-4F68-A010-3348FF6C2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652" y="2730295"/>
            <a:ext cx="10060803" cy="828541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1AB09E0-7912-45C1-B0E9-FA19B788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7E4106-5C67-4976-872B-2F0D7C49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F46EF6-49B6-4BA6-ABC8-F592B575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7E36605C-F66E-4D6C-A5FB-DC860493835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079500" y="4014775"/>
            <a:ext cx="10052956" cy="835914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xmlns="" id="{369AD848-D847-458A-955F-8F93A94CDD9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079500" y="5370357"/>
            <a:ext cx="10052956" cy="85104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F71326F-4FAF-4EAD-8A28-F6BEC0EBA3A4}"/>
              </a:ext>
            </a:extLst>
          </p:cNvPr>
          <p:cNvSpPr/>
          <p:nvPr userDrawn="1"/>
        </p:nvSpPr>
        <p:spPr>
          <a:xfrm>
            <a:off x="837602" y="2576834"/>
            <a:ext cx="88228" cy="1103493"/>
          </a:xfrm>
          <a:prstGeom prst="rect">
            <a:avLst/>
          </a:prstGeom>
          <a:solidFill>
            <a:srgbClr val="02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41E3501-494D-4DA2-8D91-032F3ECFF040}"/>
              </a:ext>
            </a:extLst>
          </p:cNvPr>
          <p:cNvSpPr/>
          <p:nvPr userDrawn="1"/>
        </p:nvSpPr>
        <p:spPr>
          <a:xfrm>
            <a:off x="837602" y="3875940"/>
            <a:ext cx="88228" cy="1103493"/>
          </a:xfrm>
          <a:prstGeom prst="rect">
            <a:avLst/>
          </a:prstGeom>
          <a:solidFill>
            <a:srgbClr val="02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6F79340-6599-4530-B095-2A28A283EA56}"/>
              </a:ext>
            </a:extLst>
          </p:cNvPr>
          <p:cNvSpPr/>
          <p:nvPr userDrawn="1"/>
        </p:nvSpPr>
        <p:spPr>
          <a:xfrm>
            <a:off x="843018" y="5218996"/>
            <a:ext cx="88228" cy="1103493"/>
          </a:xfrm>
          <a:prstGeom prst="rect">
            <a:avLst/>
          </a:prstGeom>
          <a:solidFill>
            <a:srgbClr val="02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46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Info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4DB652-DDD5-4949-AFDC-3CE220117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72"/>
            <a:ext cx="12190805" cy="6858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8E2AB-ABE8-4815-96DA-2CC83520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9476" y="1869576"/>
            <a:ext cx="5484324" cy="828539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AE26AB-6375-45BE-88F7-0DAFD720D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9475" y="2834639"/>
            <a:ext cx="5484323" cy="3342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9" name="Column chart">
            <a:extLst>
              <a:ext uri="{FF2B5EF4-FFF2-40B4-BE49-F238E27FC236}">
                <a16:creationId xmlns:a16="http://schemas.microsoft.com/office/drawing/2014/main" xmlns="" id="{41FC417F-7F15-4C2F-B029-709D400CB45B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974853560"/>
              </p:ext>
            </p:extLst>
          </p:nvPr>
        </p:nvGraphicFramePr>
        <p:xfrm>
          <a:off x="732942" y="1985114"/>
          <a:ext cx="5136533" cy="4203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6910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Chart bld="category"/>
        </p:bldSub>
      </p:bldGraphic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Info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4DB652-DDD5-4949-AFDC-3CE220117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AE26AB-6375-45BE-88F7-0DAFD720D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8055" y="1946367"/>
            <a:ext cx="2405742" cy="42305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xmlns="" id="{9C7492A8-9C19-4CFD-888A-E93854EC653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03703620"/>
              </p:ext>
            </p:extLst>
          </p:nvPr>
        </p:nvGraphicFramePr>
        <p:xfrm>
          <a:off x="-1" y="1538937"/>
          <a:ext cx="8610601" cy="4413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0627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Info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4DB652-DDD5-4949-AFDC-3CE220117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AE26AB-6375-45BE-88F7-0DAFD720D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6367"/>
            <a:ext cx="2405742" cy="4230596"/>
          </a:xfrm>
        </p:spPr>
        <p:txBody>
          <a:bodyPr>
            <a:normAutofit/>
          </a:bodyPr>
          <a:lstStyle>
            <a:lvl1pPr algn="r">
              <a:defRPr sz="1800"/>
            </a:lvl1pPr>
            <a:lvl2pPr algn="r">
              <a:defRPr sz="1800"/>
            </a:lvl2pPr>
            <a:lvl3pPr algn="r">
              <a:defRPr sz="1800"/>
            </a:lvl3pPr>
            <a:lvl4pPr algn="r">
              <a:defRPr sz="1800"/>
            </a:lvl4pPr>
            <a:lvl5pPr algn="r"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441D10AC-7F8E-4325-A44C-5AEE76BB071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41652106"/>
              </p:ext>
            </p:extLst>
          </p:nvPr>
        </p:nvGraphicFramePr>
        <p:xfrm>
          <a:off x="4038599" y="1143000"/>
          <a:ext cx="7315201" cy="4972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67867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Info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4DB652-DDD5-4949-AFDC-3CE220117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AE26AB-6375-45BE-88F7-0DAFD720D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946367"/>
            <a:ext cx="4689985" cy="4230596"/>
          </a:xfrm>
        </p:spPr>
        <p:txBody>
          <a:bodyPr>
            <a:normAutofit/>
          </a:bodyPr>
          <a:lstStyle>
            <a:lvl1pPr algn="l">
              <a:defRPr sz="1800"/>
            </a:lvl1pPr>
            <a:lvl2pPr algn="l">
              <a:defRPr sz="1800"/>
            </a:lvl2pPr>
            <a:lvl3pPr algn="l">
              <a:defRPr sz="18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xmlns="" id="{19192DFB-21DE-464D-9D45-9EDA9465A18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71471394"/>
              </p:ext>
            </p:extLst>
          </p:nvPr>
        </p:nvGraphicFramePr>
        <p:xfrm>
          <a:off x="5528184" y="1581150"/>
          <a:ext cx="5825615" cy="4595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803521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4DB652-DDD5-4949-AFDC-3CE220117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9" name="Таблица 1">
            <a:extLst>
              <a:ext uri="{FF2B5EF4-FFF2-40B4-BE49-F238E27FC236}">
                <a16:creationId xmlns:a16="http://schemas.microsoft.com/office/drawing/2014/main" xmlns="" id="{0159E2E4-83C0-4AD9-85BE-00C8EE20FD4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96404413"/>
              </p:ext>
            </p:extLst>
          </p:nvPr>
        </p:nvGraphicFramePr>
        <p:xfrm>
          <a:off x="838200" y="1915884"/>
          <a:ext cx="10003970" cy="39045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007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07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007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007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007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578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am-ET" sz="1800" b="1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Black" panose="02000000000000000000" pitchFamily="2" charset="0"/>
                          <a:cs typeface="Open Sans Extrabold" panose="020B0906030804020204" pitchFamily="34" charset="0"/>
                        </a:rPr>
                        <a:t>ርዕስ</a:t>
                      </a:r>
                      <a:endParaRPr lang="en-US" sz="1800" b="1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Black" panose="02000000000000000000" pitchFamily="2" charset="0"/>
                        <a:cs typeface="Open Sans Extrabold" panose="020B09060308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b="1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Black" panose="02000000000000000000" pitchFamily="2" charset="0"/>
                          <a:cs typeface="Open Sans Extrabold" panose="020B0906030804020204" pitchFamily="34" charset="0"/>
                        </a:rPr>
                        <a:t>ርዕስ</a:t>
                      </a:r>
                      <a:endParaRPr lang="en-US" sz="1800" b="1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Black" panose="02000000000000000000" pitchFamily="2" charset="0"/>
                        <a:cs typeface="Open Sans Extrabold" panose="020B09060308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am-ET" sz="1800" b="1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Black" panose="02000000000000000000" pitchFamily="2" charset="0"/>
                          <a:cs typeface="Open Sans Extrabold" panose="020B0906030804020204" pitchFamily="34" charset="0"/>
                        </a:rPr>
                        <a:t>ርዕስ</a:t>
                      </a:r>
                      <a:endParaRPr lang="en-US" sz="1800" b="1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Black" panose="02000000000000000000" pitchFamily="2" charset="0"/>
                        <a:cs typeface="Open Sans Extrabold" panose="020B09060308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am-ET" sz="1800" b="1" dirty="0">
                          <a:solidFill>
                            <a:srgbClr val="E2C289"/>
                          </a:solidFill>
                          <a:latin typeface="Plus Jakarta Sans" pitchFamily="2" charset="0"/>
                          <a:ea typeface="Roboto Black" panose="02000000000000000000" pitchFamily="2" charset="0"/>
                          <a:cs typeface="Open Sans Extrabold" panose="020B0906030804020204" pitchFamily="34" charset="0"/>
                        </a:rPr>
                        <a:t>ርዕስ</a:t>
                      </a:r>
                      <a:endParaRPr lang="en-US" sz="1800" b="1" dirty="0">
                        <a:solidFill>
                          <a:srgbClr val="E2C289"/>
                        </a:solidFill>
                        <a:latin typeface="Plus Jakarta Sans" pitchFamily="2" charset="0"/>
                        <a:ea typeface="Roboto Black" panose="02000000000000000000" pitchFamily="2" charset="0"/>
                        <a:cs typeface="Open Sans Extrabold" panose="020B09060308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rgbClr val="023E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b="1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Black" panose="02000000000000000000" pitchFamily="2" charset="0"/>
                          <a:cs typeface="Open Sans Extrabold" panose="020B0906030804020204" pitchFamily="34" charset="0"/>
                        </a:rPr>
                        <a:t>ርዕስ</a:t>
                      </a:r>
                      <a:endParaRPr lang="en-US" sz="1800" b="1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Black" panose="02000000000000000000" pitchFamily="2" charset="0"/>
                        <a:cs typeface="Open Sans Extrabold" panose="020B09060308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833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E2C289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E2C289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rgbClr val="023E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833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E2C289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E2C289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rgbClr val="023E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833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E2C289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E2C289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rgbClr val="023E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833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E2C289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E2C289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rgbClr val="023E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6589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E2C289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E2C289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rgbClr val="023E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2833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E2C289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E2C289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rgbClr val="023E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2833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E2C289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E2C289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rgbClr val="023E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m-ET" sz="1800" dirty="0">
                          <a:solidFill>
                            <a:srgbClr val="023E50"/>
                          </a:solidFill>
                          <a:latin typeface="Plus Jakarta Sans" pitchFamily="2" charset="0"/>
                          <a:ea typeface="Roboto Light" panose="02000000000000000000" pitchFamily="2" charset="0"/>
                          <a:cs typeface="Open Sans Light" panose="020B0306030504020204" pitchFamily="34" charset="0"/>
                        </a:rPr>
                        <a:t>የበላይነት</a:t>
                      </a:r>
                      <a:endParaRPr lang="en-US" sz="1800" dirty="0">
                        <a:solidFill>
                          <a:srgbClr val="023E50"/>
                        </a:solidFill>
                        <a:latin typeface="Plus Jakarta Sans" pitchFamily="2" charset="0"/>
                        <a:ea typeface="Roboto Light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3105"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23E50"/>
                          </a:solidFill>
                          <a:latin typeface="Nyala" panose="02000504070300020003" pitchFamily="2" charset="0"/>
                          <a:ea typeface="Roboto Black" panose="02000000000000000000" pitchFamily="2" charset="0"/>
                          <a:cs typeface="Open Sans Light" panose="020B0306030504020204" pitchFamily="34" charset="0"/>
                        </a:rPr>
                        <a:t>35.00</a:t>
                      </a:r>
                    </a:p>
                  </a:txBody>
                  <a:tcPr marL="108631" marR="108631" marT="54315" marB="5431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23E50"/>
                          </a:solidFill>
                          <a:latin typeface="Nyala" panose="02000504070300020003" pitchFamily="2" charset="0"/>
                          <a:ea typeface="Roboto Black" panose="02000000000000000000" pitchFamily="2" charset="0"/>
                          <a:cs typeface="Open Sans Light" panose="020B0306030504020204" pitchFamily="34" charset="0"/>
                        </a:rPr>
                        <a:t>35.00</a:t>
                      </a:r>
                      <a:endParaRPr lang="en-US" sz="1800" b="1" dirty="0">
                        <a:solidFill>
                          <a:srgbClr val="023E50"/>
                        </a:solidFill>
                        <a:latin typeface="Ethiopic Sadiss" pitchFamily="2" charset="0"/>
                        <a:ea typeface="Roboto Black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23E50"/>
                          </a:solidFill>
                          <a:latin typeface="Nyala" panose="02000504070300020003" pitchFamily="2" charset="0"/>
                          <a:ea typeface="Roboto Black" panose="02000000000000000000" pitchFamily="2" charset="0"/>
                          <a:cs typeface="Open Sans Light" panose="020B0306030504020204" pitchFamily="34" charset="0"/>
                        </a:rPr>
                        <a:t>35.00</a:t>
                      </a:r>
                      <a:endParaRPr lang="en-US" sz="1800" b="1" dirty="0">
                        <a:solidFill>
                          <a:srgbClr val="023E50"/>
                        </a:solidFill>
                        <a:latin typeface="Ethiopic Sadiss" pitchFamily="2" charset="0"/>
                        <a:ea typeface="Roboto Black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E2C289"/>
                          </a:solidFill>
                          <a:latin typeface="Nyala" panose="02000504070300020003" pitchFamily="2" charset="0"/>
                          <a:ea typeface="Roboto Black" panose="02000000000000000000" pitchFamily="2" charset="0"/>
                          <a:cs typeface="Open Sans Extrabold" panose="020B0906030804020204" pitchFamily="34" charset="0"/>
                        </a:rPr>
                        <a:t>70.00</a:t>
                      </a:r>
                    </a:p>
                  </a:txBody>
                  <a:tcPr marL="108631" marR="108631" marT="54315" marB="54315" anchor="ctr">
                    <a:solidFill>
                      <a:srgbClr val="023E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23E50"/>
                          </a:solidFill>
                          <a:latin typeface="Nyala" panose="02000504070300020003" pitchFamily="2" charset="0"/>
                          <a:ea typeface="Roboto Black" panose="02000000000000000000" pitchFamily="2" charset="0"/>
                          <a:cs typeface="Open Sans Light" panose="020B0306030504020204" pitchFamily="34" charset="0"/>
                        </a:rPr>
                        <a:t>35.00</a:t>
                      </a:r>
                      <a:endParaRPr lang="en-US" sz="1800" b="1" dirty="0">
                        <a:solidFill>
                          <a:srgbClr val="023E50"/>
                        </a:solidFill>
                        <a:latin typeface="Ethiopic Sadiss" pitchFamily="2" charset="0"/>
                        <a:ea typeface="Roboto Black" panose="02000000000000000000" pitchFamily="2" charset="0"/>
                        <a:cs typeface="Open Sans Light" panose="020B0306030504020204" pitchFamily="34" charset="0"/>
                      </a:endParaRPr>
                    </a:p>
                  </a:txBody>
                  <a:tcPr marL="108631" marR="108631" marT="54315" marB="5431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3037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meline Slid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A56195-7FAC-4AB7-9B2C-01F5B3AEA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4" name="Рисунок 3">
            <a:extLst>
              <a:ext uri="{FF2B5EF4-FFF2-40B4-BE49-F238E27FC236}">
                <a16:creationId xmlns:a16="http://schemas.microsoft.com/office/drawing/2014/main" xmlns="" id="{C8DD40CD-322B-4151-B7CE-662733CE1B8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361544" y="4863827"/>
            <a:ext cx="2876627" cy="1467651"/>
          </a:xfrm>
          <a:prstGeom prst="roundRect">
            <a:avLst>
              <a:gd name="adj" fmla="*/ 4234 w 5219"/>
            </a:avLst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>
            <a:outerShdw blurRad="977900" dist="431800" dir="5400000" sx="88000" sy="880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5" name="Рисунок 3">
            <a:extLst>
              <a:ext uri="{FF2B5EF4-FFF2-40B4-BE49-F238E27FC236}">
                <a16:creationId xmlns:a16="http://schemas.microsoft.com/office/drawing/2014/main" xmlns="" id="{4D0C563D-12BD-47D1-8497-51E58C90EEA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543886" y="2649619"/>
            <a:ext cx="2876627" cy="1467651"/>
          </a:xfrm>
          <a:prstGeom prst="roundRect">
            <a:avLst>
              <a:gd name="adj" fmla="*/ 4234 w 5219"/>
            </a:avLst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>
            <a:outerShdw blurRad="977900" dist="431800" dir="5400000" sx="88000" sy="880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6" name="Полилиния: фигура 3">
            <a:extLst>
              <a:ext uri="{FF2B5EF4-FFF2-40B4-BE49-F238E27FC236}">
                <a16:creationId xmlns:a16="http://schemas.microsoft.com/office/drawing/2014/main" xmlns="" id="{5D910F16-4F80-4D88-A2AD-2B2BCDDA8AE7}"/>
              </a:ext>
            </a:extLst>
          </p:cNvPr>
          <p:cNvSpPr/>
          <p:nvPr userDrawn="1"/>
        </p:nvSpPr>
        <p:spPr>
          <a:xfrm rot="10800000" flipV="1">
            <a:off x="726139" y="4216580"/>
            <a:ext cx="11744442" cy="449225"/>
          </a:xfrm>
          <a:custGeom>
            <a:avLst/>
            <a:gdLst>
              <a:gd name="connsiteX0" fmla="*/ 33450685 w 34102905"/>
              <a:gd name="connsiteY0" fmla="*/ 1304438 h 1304438"/>
              <a:gd name="connsiteX1" fmla="*/ 17053860 w 34102905"/>
              <a:gd name="connsiteY1" fmla="*/ 1304438 h 1304438"/>
              <a:gd name="connsiteX2" fmla="*/ 17049044 w 34102905"/>
              <a:gd name="connsiteY2" fmla="*/ 1304438 h 1304438"/>
              <a:gd name="connsiteX3" fmla="*/ 652220 w 34102905"/>
              <a:gd name="connsiteY3" fmla="*/ 1304438 h 1304438"/>
              <a:gd name="connsiteX4" fmla="*/ 0 w 34102905"/>
              <a:gd name="connsiteY4" fmla="*/ 652219 h 1304438"/>
              <a:gd name="connsiteX5" fmla="*/ 652220 w 34102905"/>
              <a:gd name="connsiteY5" fmla="*/ 0 h 1304438"/>
              <a:gd name="connsiteX6" fmla="*/ 17049044 w 34102905"/>
              <a:gd name="connsiteY6" fmla="*/ 0 h 1304438"/>
              <a:gd name="connsiteX7" fmla="*/ 17053860 w 34102905"/>
              <a:gd name="connsiteY7" fmla="*/ 0 h 1304438"/>
              <a:gd name="connsiteX8" fmla="*/ 33450685 w 34102905"/>
              <a:gd name="connsiteY8" fmla="*/ 0 h 1304438"/>
              <a:gd name="connsiteX9" fmla="*/ 34102905 w 34102905"/>
              <a:gd name="connsiteY9" fmla="*/ 652219 h 1304438"/>
              <a:gd name="connsiteX10" fmla="*/ 33450685 w 34102905"/>
              <a:gd name="connsiteY10" fmla="*/ 1304438 h 130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102905" h="1304438">
                <a:moveTo>
                  <a:pt x="33450685" y="1304438"/>
                </a:moveTo>
                <a:lnTo>
                  <a:pt x="17053860" y="1304438"/>
                </a:lnTo>
                <a:lnTo>
                  <a:pt x="17049044" y="1304438"/>
                </a:lnTo>
                <a:lnTo>
                  <a:pt x="652220" y="1304438"/>
                </a:lnTo>
                <a:cubicBezTo>
                  <a:pt x="292008" y="1304438"/>
                  <a:pt x="0" y="1012430"/>
                  <a:pt x="0" y="652219"/>
                </a:cubicBezTo>
                <a:cubicBezTo>
                  <a:pt x="0" y="292008"/>
                  <a:pt x="292008" y="0"/>
                  <a:pt x="652220" y="0"/>
                </a:cubicBezTo>
                <a:lnTo>
                  <a:pt x="17049044" y="0"/>
                </a:lnTo>
                <a:lnTo>
                  <a:pt x="17053860" y="0"/>
                </a:lnTo>
                <a:lnTo>
                  <a:pt x="33450685" y="0"/>
                </a:lnTo>
                <a:cubicBezTo>
                  <a:pt x="33810897" y="0"/>
                  <a:pt x="34102905" y="292008"/>
                  <a:pt x="34102905" y="652219"/>
                </a:cubicBezTo>
                <a:cubicBezTo>
                  <a:pt x="34102905" y="1012430"/>
                  <a:pt x="33810897" y="1304438"/>
                  <a:pt x="33450685" y="1304438"/>
                </a:cubicBezTo>
                <a:close/>
              </a:path>
            </a:pathLst>
          </a:custGeom>
          <a:solidFill>
            <a:srgbClr val="023E50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A3BC5-3E68-4F19-A054-60F25CEB4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02" y="1869576"/>
            <a:ext cx="10515600" cy="828540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1AB09E0-7912-45C1-B0E9-FA19B788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7E4106-5C67-4976-872B-2F0D7C49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F46EF6-49B6-4BA6-ABC8-F592B575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8C75A062-704C-44CF-8DFA-8498F7A3619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03917" y="4960354"/>
            <a:ext cx="2198550" cy="503516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solidFill>
                  <a:srgbClr val="023E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xmlns="" id="{369AD848-D847-458A-955F-8F93A94CDD9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603917" y="5546798"/>
            <a:ext cx="6816596" cy="731644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B37B8878-DA97-4CCB-BFAA-CFB49854433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978179" y="2652419"/>
            <a:ext cx="2198550" cy="503516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1">
                <a:solidFill>
                  <a:srgbClr val="023E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</a:t>
            </a:r>
            <a:r>
              <a:rPr lang="en-US" dirty="0" err="1"/>
              <a:t>toedit</a:t>
            </a:r>
            <a:endParaRPr lang="en-US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B3096D4C-A7E8-421D-BD01-4895E9E6657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1361544" y="3329513"/>
            <a:ext cx="6815185" cy="609266"/>
          </a:xfrm>
        </p:spPr>
        <p:txBody>
          <a:bodyPr>
            <a:normAutofit/>
          </a:bodyPr>
          <a:lstStyle>
            <a:lvl1pPr algn="r"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Полилиния: фигура 5">
            <a:extLst>
              <a:ext uri="{FF2B5EF4-FFF2-40B4-BE49-F238E27FC236}">
                <a16:creationId xmlns:a16="http://schemas.microsoft.com/office/drawing/2014/main" xmlns="" id="{2B1B60A2-990B-42AC-8918-3DFC79991FD8}"/>
              </a:ext>
            </a:extLst>
          </p:cNvPr>
          <p:cNvSpPr/>
          <p:nvPr userDrawn="1"/>
        </p:nvSpPr>
        <p:spPr>
          <a:xfrm>
            <a:off x="-29450213" y="-17373600"/>
            <a:ext cx="65024000" cy="48463199"/>
          </a:xfrm>
          <a:custGeom>
            <a:avLst/>
            <a:gdLst>
              <a:gd name="connsiteX0" fmla="*/ 23368001 w 65024000"/>
              <a:gd name="connsiteY0" fmla="*/ 15646402 h 48463199"/>
              <a:gd name="connsiteX1" fmla="*/ 23368001 w 65024000"/>
              <a:gd name="connsiteY1" fmla="*/ 25934983 h 48463199"/>
              <a:gd name="connsiteX2" fmla="*/ 41656000 w 65024000"/>
              <a:gd name="connsiteY2" fmla="*/ 25934983 h 48463199"/>
              <a:gd name="connsiteX3" fmla="*/ 41656000 w 65024000"/>
              <a:gd name="connsiteY3" fmla="*/ 15646402 h 48463199"/>
              <a:gd name="connsiteX4" fmla="*/ 0 w 65024000"/>
              <a:gd name="connsiteY4" fmla="*/ 0 h 48463199"/>
              <a:gd name="connsiteX5" fmla="*/ 65024000 w 65024000"/>
              <a:gd name="connsiteY5" fmla="*/ 0 h 48463199"/>
              <a:gd name="connsiteX6" fmla="*/ 65024000 w 65024000"/>
              <a:gd name="connsiteY6" fmla="*/ 36677599 h 48463199"/>
              <a:gd name="connsiteX7" fmla="*/ 65024000 w 65024000"/>
              <a:gd name="connsiteY7" fmla="*/ 41581391 h 48463199"/>
              <a:gd name="connsiteX8" fmla="*/ 65024000 w 65024000"/>
              <a:gd name="connsiteY8" fmla="*/ 48463199 h 48463199"/>
              <a:gd name="connsiteX9" fmla="*/ 0 w 65024000"/>
              <a:gd name="connsiteY9" fmla="*/ 48463199 h 48463199"/>
              <a:gd name="connsiteX10" fmla="*/ 0 w 65024000"/>
              <a:gd name="connsiteY10" fmla="*/ 41581391 h 48463199"/>
              <a:gd name="connsiteX11" fmla="*/ 0 w 65024000"/>
              <a:gd name="connsiteY11" fmla="*/ 36677599 h 4846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024000" h="48463199">
                <a:moveTo>
                  <a:pt x="23368001" y="15646402"/>
                </a:moveTo>
                <a:lnTo>
                  <a:pt x="23368001" y="25934983"/>
                </a:lnTo>
                <a:lnTo>
                  <a:pt x="41656000" y="25934983"/>
                </a:lnTo>
                <a:lnTo>
                  <a:pt x="41656000" y="15646402"/>
                </a:lnTo>
                <a:close/>
                <a:moveTo>
                  <a:pt x="0" y="0"/>
                </a:moveTo>
                <a:lnTo>
                  <a:pt x="65024000" y="0"/>
                </a:lnTo>
                <a:lnTo>
                  <a:pt x="65024000" y="36677599"/>
                </a:lnTo>
                <a:lnTo>
                  <a:pt x="65024000" y="41581391"/>
                </a:lnTo>
                <a:lnTo>
                  <a:pt x="65024000" y="48463199"/>
                </a:lnTo>
                <a:lnTo>
                  <a:pt x="0" y="48463199"/>
                </a:lnTo>
                <a:lnTo>
                  <a:pt x="0" y="41581391"/>
                </a:lnTo>
                <a:lnTo>
                  <a:pt x="0" y="36677599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A287D2FF-7233-4655-858D-33ED0C4D21BB}"/>
              </a:ext>
            </a:extLst>
          </p:cNvPr>
          <p:cNvSpPr/>
          <p:nvPr userDrawn="1"/>
        </p:nvSpPr>
        <p:spPr>
          <a:xfrm>
            <a:off x="2667462" y="4308798"/>
            <a:ext cx="264789" cy="264789"/>
          </a:xfrm>
          <a:prstGeom prst="ellipse">
            <a:avLst/>
          </a:prstGeom>
          <a:solidFill>
            <a:srgbClr val="E2C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4B9071C1-F335-4749-A7C1-E8D088BD3F4B}"/>
              </a:ext>
            </a:extLst>
          </p:cNvPr>
          <p:cNvSpPr/>
          <p:nvPr userDrawn="1"/>
        </p:nvSpPr>
        <p:spPr>
          <a:xfrm>
            <a:off x="9849804" y="4299939"/>
            <a:ext cx="264789" cy="264789"/>
          </a:xfrm>
          <a:prstGeom prst="ellipse">
            <a:avLst/>
          </a:prstGeom>
          <a:solidFill>
            <a:srgbClr val="E2C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320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meline Slide 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A56195-7FAC-4AB7-9B2C-01F5B3AEA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9" name="Полилиния: фигура 3">
            <a:extLst>
              <a:ext uri="{FF2B5EF4-FFF2-40B4-BE49-F238E27FC236}">
                <a16:creationId xmlns:a16="http://schemas.microsoft.com/office/drawing/2014/main" xmlns="" id="{F6388D19-5BD0-4880-A8CA-F24EBEAB5584}"/>
              </a:ext>
            </a:extLst>
          </p:cNvPr>
          <p:cNvSpPr/>
          <p:nvPr userDrawn="1"/>
        </p:nvSpPr>
        <p:spPr>
          <a:xfrm rot="10800000" flipV="1">
            <a:off x="-327548" y="4216580"/>
            <a:ext cx="12526589" cy="449225"/>
          </a:xfrm>
          <a:custGeom>
            <a:avLst/>
            <a:gdLst>
              <a:gd name="connsiteX0" fmla="*/ 33450685 w 34102905"/>
              <a:gd name="connsiteY0" fmla="*/ 1304438 h 1304438"/>
              <a:gd name="connsiteX1" fmla="*/ 17053860 w 34102905"/>
              <a:gd name="connsiteY1" fmla="*/ 1304438 h 1304438"/>
              <a:gd name="connsiteX2" fmla="*/ 17049044 w 34102905"/>
              <a:gd name="connsiteY2" fmla="*/ 1304438 h 1304438"/>
              <a:gd name="connsiteX3" fmla="*/ 652220 w 34102905"/>
              <a:gd name="connsiteY3" fmla="*/ 1304438 h 1304438"/>
              <a:gd name="connsiteX4" fmla="*/ 0 w 34102905"/>
              <a:gd name="connsiteY4" fmla="*/ 652219 h 1304438"/>
              <a:gd name="connsiteX5" fmla="*/ 652220 w 34102905"/>
              <a:gd name="connsiteY5" fmla="*/ 0 h 1304438"/>
              <a:gd name="connsiteX6" fmla="*/ 17049044 w 34102905"/>
              <a:gd name="connsiteY6" fmla="*/ 0 h 1304438"/>
              <a:gd name="connsiteX7" fmla="*/ 17053860 w 34102905"/>
              <a:gd name="connsiteY7" fmla="*/ 0 h 1304438"/>
              <a:gd name="connsiteX8" fmla="*/ 33450685 w 34102905"/>
              <a:gd name="connsiteY8" fmla="*/ 0 h 1304438"/>
              <a:gd name="connsiteX9" fmla="*/ 34102905 w 34102905"/>
              <a:gd name="connsiteY9" fmla="*/ 652219 h 1304438"/>
              <a:gd name="connsiteX10" fmla="*/ 33450685 w 34102905"/>
              <a:gd name="connsiteY10" fmla="*/ 1304438 h 1304438"/>
              <a:gd name="connsiteX0" fmla="*/ 34848068 w 35500288"/>
              <a:gd name="connsiteY0" fmla="*/ 1304438 h 1304438"/>
              <a:gd name="connsiteX1" fmla="*/ 18451243 w 35500288"/>
              <a:gd name="connsiteY1" fmla="*/ 1304438 h 1304438"/>
              <a:gd name="connsiteX2" fmla="*/ 18446427 w 35500288"/>
              <a:gd name="connsiteY2" fmla="*/ 1304438 h 1304438"/>
              <a:gd name="connsiteX3" fmla="*/ 2049603 w 35500288"/>
              <a:gd name="connsiteY3" fmla="*/ 1304438 h 1304438"/>
              <a:gd name="connsiteX4" fmla="*/ 2049603 w 35500288"/>
              <a:gd name="connsiteY4" fmla="*/ 0 h 1304438"/>
              <a:gd name="connsiteX5" fmla="*/ 18446427 w 35500288"/>
              <a:gd name="connsiteY5" fmla="*/ 0 h 1304438"/>
              <a:gd name="connsiteX6" fmla="*/ 18451243 w 35500288"/>
              <a:gd name="connsiteY6" fmla="*/ 0 h 1304438"/>
              <a:gd name="connsiteX7" fmla="*/ 34848068 w 35500288"/>
              <a:gd name="connsiteY7" fmla="*/ 0 h 1304438"/>
              <a:gd name="connsiteX8" fmla="*/ 35500288 w 35500288"/>
              <a:gd name="connsiteY8" fmla="*/ 652219 h 1304438"/>
              <a:gd name="connsiteX9" fmla="*/ 34848068 w 35500288"/>
              <a:gd name="connsiteY9" fmla="*/ 1304438 h 1304438"/>
              <a:gd name="connsiteX0" fmla="*/ 34013045 w 34665265"/>
              <a:gd name="connsiteY0" fmla="*/ 1304438 h 1304438"/>
              <a:gd name="connsiteX1" fmla="*/ 17616220 w 34665265"/>
              <a:gd name="connsiteY1" fmla="*/ 1304438 h 1304438"/>
              <a:gd name="connsiteX2" fmla="*/ 17611404 w 34665265"/>
              <a:gd name="connsiteY2" fmla="*/ 1304438 h 1304438"/>
              <a:gd name="connsiteX3" fmla="*/ 1214580 w 34665265"/>
              <a:gd name="connsiteY3" fmla="*/ 1304438 h 1304438"/>
              <a:gd name="connsiteX4" fmla="*/ 1214580 w 34665265"/>
              <a:gd name="connsiteY4" fmla="*/ 0 h 1304438"/>
              <a:gd name="connsiteX5" fmla="*/ 17611404 w 34665265"/>
              <a:gd name="connsiteY5" fmla="*/ 0 h 1304438"/>
              <a:gd name="connsiteX6" fmla="*/ 17616220 w 34665265"/>
              <a:gd name="connsiteY6" fmla="*/ 0 h 1304438"/>
              <a:gd name="connsiteX7" fmla="*/ 34013045 w 34665265"/>
              <a:gd name="connsiteY7" fmla="*/ 0 h 1304438"/>
              <a:gd name="connsiteX8" fmla="*/ 34665265 w 34665265"/>
              <a:gd name="connsiteY8" fmla="*/ 652219 h 1304438"/>
              <a:gd name="connsiteX9" fmla="*/ 34013045 w 34665265"/>
              <a:gd name="connsiteY9" fmla="*/ 1304438 h 1304438"/>
              <a:gd name="connsiteX0" fmla="*/ 32798465 w 33450685"/>
              <a:gd name="connsiteY0" fmla="*/ 1304438 h 1304438"/>
              <a:gd name="connsiteX1" fmla="*/ 16401640 w 33450685"/>
              <a:gd name="connsiteY1" fmla="*/ 1304438 h 1304438"/>
              <a:gd name="connsiteX2" fmla="*/ 16396824 w 33450685"/>
              <a:gd name="connsiteY2" fmla="*/ 1304438 h 1304438"/>
              <a:gd name="connsiteX3" fmla="*/ 0 w 33450685"/>
              <a:gd name="connsiteY3" fmla="*/ 1304438 h 1304438"/>
              <a:gd name="connsiteX4" fmla="*/ 0 w 33450685"/>
              <a:gd name="connsiteY4" fmla="*/ 0 h 1304438"/>
              <a:gd name="connsiteX5" fmla="*/ 16396824 w 33450685"/>
              <a:gd name="connsiteY5" fmla="*/ 0 h 1304438"/>
              <a:gd name="connsiteX6" fmla="*/ 16401640 w 33450685"/>
              <a:gd name="connsiteY6" fmla="*/ 0 h 1304438"/>
              <a:gd name="connsiteX7" fmla="*/ 32798465 w 33450685"/>
              <a:gd name="connsiteY7" fmla="*/ 0 h 1304438"/>
              <a:gd name="connsiteX8" fmla="*/ 33450685 w 33450685"/>
              <a:gd name="connsiteY8" fmla="*/ 652219 h 1304438"/>
              <a:gd name="connsiteX9" fmla="*/ 32798465 w 33450685"/>
              <a:gd name="connsiteY9" fmla="*/ 1304438 h 130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450685" h="1304438">
                <a:moveTo>
                  <a:pt x="32798465" y="1304438"/>
                </a:moveTo>
                <a:lnTo>
                  <a:pt x="16401640" y="1304438"/>
                </a:lnTo>
                <a:lnTo>
                  <a:pt x="16396824" y="1304438"/>
                </a:lnTo>
                <a:lnTo>
                  <a:pt x="0" y="1304438"/>
                </a:lnTo>
                <a:lnTo>
                  <a:pt x="0" y="0"/>
                </a:lnTo>
                <a:lnTo>
                  <a:pt x="16396824" y="0"/>
                </a:lnTo>
                <a:lnTo>
                  <a:pt x="16401640" y="0"/>
                </a:lnTo>
                <a:lnTo>
                  <a:pt x="32798465" y="0"/>
                </a:lnTo>
                <a:cubicBezTo>
                  <a:pt x="33158677" y="0"/>
                  <a:pt x="33450685" y="292008"/>
                  <a:pt x="33450685" y="652219"/>
                </a:cubicBezTo>
                <a:cubicBezTo>
                  <a:pt x="33450685" y="1012430"/>
                  <a:pt x="33158677" y="1304438"/>
                  <a:pt x="32798465" y="1304438"/>
                </a:cubicBezTo>
                <a:close/>
              </a:path>
            </a:pathLst>
          </a:custGeom>
          <a:solidFill>
            <a:srgbClr val="023E50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30" name="Полилиния: фигура 5">
            <a:extLst>
              <a:ext uri="{FF2B5EF4-FFF2-40B4-BE49-F238E27FC236}">
                <a16:creationId xmlns:a16="http://schemas.microsoft.com/office/drawing/2014/main" xmlns="" id="{BFC53005-FC86-41AA-801A-9F5FAC018FC4}"/>
              </a:ext>
            </a:extLst>
          </p:cNvPr>
          <p:cNvSpPr/>
          <p:nvPr userDrawn="1"/>
        </p:nvSpPr>
        <p:spPr>
          <a:xfrm>
            <a:off x="-19490812" y="-17373600"/>
            <a:ext cx="54166586" cy="48463199"/>
          </a:xfrm>
          <a:custGeom>
            <a:avLst/>
            <a:gdLst>
              <a:gd name="connsiteX0" fmla="*/ 23368001 w 65024000"/>
              <a:gd name="connsiteY0" fmla="*/ 15646402 h 48463199"/>
              <a:gd name="connsiteX1" fmla="*/ 23368001 w 65024000"/>
              <a:gd name="connsiteY1" fmla="*/ 25934983 h 48463199"/>
              <a:gd name="connsiteX2" fmla="*/ 41656000 w 65024000"/>
              <a:gd name="connsiteY2" fmla="*/ 25934983 h 48463199"/>
              <a:gd name="connsiteX3" fmla="*/ 41656000 w 65024000"/>
              <a:gd name="connsiteY3" fmla="*/ 15646402 h 48463199"/>
              <a:gd name="connsiteX4" fmla="*/ 0 w 65024000"/>
              <a:gd name="connsiteY4" fmla="*/ 0 h 48463199"/>
              <a:gd name="connsiteX5" fmla="*/ 65024000 w 65024000"/>
              <a:gd name="connsiteY5" fmla="*/ 0 h 48463199"/>
              <a:gd name="connsiteX6" fmla="*/ 65024000 w 65024000"/>
              <a:gd name="connsiteY6" fmla="*/ 36677599 h 48463199"/>
              <a:gd name="connsiteX7" fmla="*/ 65024000 w 65024000"/>
              <a:gd name="connsiteY7" fmla="*/ 41581391 h 48463199"/>
              <a:gd name="connsiteX8" fmla="*/ 65024000 w 65024000"/>
              <a:gd name="connsiteY8" fmla="*/ 48463199 h 48463199"/>
              <a:gd name="connsiteX9" fmla="*/ 0 w 65024000"/>
              <a:gd name="connsiteY9" fmla="*/ 48463199 h 48463199"/>
              <a:gd name="connsiteX10" fmla="*/ 0 w 65024000"/>
              <a:gd name="connsiteY10" fmla="*/ 41581391 h 48463199"/>
              <a:gd name="connsiteX11" fmla="*/ 0 w 65024000"/>
              <a:gd name="connsiteY11" fmla="*/ 36677599 h 4846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024000" h="48463199">
                <a:moveTo>
                  <a:pt x="23368001" y="15646402"/>
                </a:moveTo>
                <a:lnTo>
                  <a:pt x="23368001" y="25934983"/>
                </a:lnTo>
                <a:lnTo>
                  <a:pt x="41656000" y="25934983"/>
                </a:lnTo>
                <a:lnTo>
                  <a:pt x="41656000" y="15646402"/>
                </a:lnTo>
                <a:close/>
                <a:moveTo>
                  <a:pt x="0" y="0"/>
                </a:moveTo>
                <a:lnTo>
                  <a:pt x="65024000" y="0"/>
                </a:lnTo>
                <a:lnTo>
                  <a:pt x="65024000" y="36677599"/>
                </a:lnTo>
                <a:lnTo>
                  <a:pt x="65024000" y="41581391"/>
                </a:lnTo>
                <a:lnTo>
                  <a:pt x="65024000" y="48463199"/>
                </a:lnTo>
                <a:lnTo>
                  <a:pt x="0" y="48463199"/>
                </a:lnTo>
                <a:lnTo>
                  <a:pt x="0" y="41581391"/>
                </a:lnTo>
                <a:lnTo>
                  <a:pt x="0" y="36677599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4" name="Рисунок 3">
            <a:extLst>
              <a:ext uri="{FF2B5EF4-FFF2-40B4-BE49-F238E27FC236}">
                <a16:creationId xmlns:a16="http://schemas.microsoft.com/office/drawing/2014/main" xmlns="" id="{C8DD40CD-322B-4151-B7CE-662733CE1B8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361544" y="4863827"/>
            <a:ext cx="2876627" cy="1467651"/>
          </a:xfrm>
          <a:prstGeom prst="roundRect">
            <a:avLst>
              <a:gd name="adj" fmla="*/ 4234 w 5219"/>
            </a:avLst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>
            <a:outerShdw blurRad="977900" dist="431800" dir="5400000" sx="88000" sy="880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5" name="Рисунок 3">
            <a:extLst>
              <a:ext uri="{FF2B5EF4-FFF2-40B4-BE49-F238E27FC236}">
                <a16:creationId xmlns:a16="http://schemas.microsoft.com/office/drawing/2014/main" xmlns="" id="{4D0C563D-12BD-47D1-8497-51E58C90EEA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543886" y="2649619"/>
            <a:ext cx="2876627" cy="1467651"/>
          </a:xfrm>
          <a:prstGeom prst="roundRect">
            <a:avLst>
              <a:gd name="adj" fmla="*/ 4234 w 5219"/>
            </a:avLst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>
            <a:outerShdw blurRad="977900" dist="431800" dir="5400000" sx="88000" sy="880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A3BC5-3E68-4F19-A054-60F25CEB4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02" y="1869576"/>
            <a:ext cx="10515600" cy="828540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1AB09E0-7912-45C1-B0E9-FA19B788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7E4106-5C67-4976-872B-2F0D7C49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F46EF6-49B6-4BA6-ABC8-F592B575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8C75A062-704C-44CF-8DFA-8498F7A3619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03917" y="4960354"/>
            <a:ext cx="2198550" cy="503516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solidFill>
                  <a:srgbClr val="023E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xmlns="" id="{369AD848-D847-458A-955F-8F93A94CDD9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603917" y="5546798"/>
            <a:ext cx="6816596" cy="731644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B37B8878-DA97-4CCB-BFAA-CFB49854433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978179" y="2652419"/>
            <a:ext cx="2198550" cy="503516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1">
                <a:solidFill>
                  <a:srgbClr val="023E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</a:t>
            </a:r>
            <a:r>
              <a:rPr lang="en-US" dirty="0" err="1"/>
              <a:t>toedit</a:t>
            </a:r>
            <a:endParaRPr lang="en-US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B3096D4C-A7E8-421D-BD01-4895E9E6657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1361544" y="3329513"/>
            <a:ext cx="6815185" cy="609266"/>
          </a:xfrm>
        </p:spPr>
        <p:txBody>
          <a:bodyPr>
            <a:normAutofit/>
          </a:bodyPr>
          <a:lstStyle>
            <a:lvl1pPr algn="r"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Полилиния: фигура 5">
            <a:extLst>
              <a:ext uri="{FF2B5EF4-FFF2-40B4-BE49-F238E27FC236}">
                <a16:creationId xmlns:a16="http://schemas.microsoft.com/office/drawing/2014/main" xmlns="" id="{2B1B60A2-990B-42AC-8918-3DFC79991FD8}"/>
              </a:ext>
            </a:extLst>
          </p:cNvPr>
          <p:cNvSpPr/>
          <p:nvPr userDrawn="1"/>
        </p:nvSpPr>
        <p:spPr>
          <a:xfrm>
            <a:off x="-29450213" y="-17373600"/>
            <a:ext cx="65024000" cy="48463199"/>
          </a:xfrm>
          <a:custGeom>
            <a:avLst/>
            <a:gdLst>
              <a:gd name="connsiteX0" fmla="*/ 23368001 w 65024000"/>
              <a:gd name="connsiteY0" fmla="*/ 15646402 h 48463199"/>
              <a:gd name="connsiteX1" fmla="*/ 23368001 w 65024000"/>
              <a:gd name="connsiteY1" fmla="*/ 25934983 h 48463199"/>
              <a:gd name="connsiteX2" fmla="*/ 41656000 w 65024000"/>
              <a:gd name="connsiteY2" fmla="*/ 25934983 h 48463199"/>
              <a:gd name="connsiteX3" fmla="*/ 41656000 w 65024000"/>
              <a:gd name="connsiteY3" fmla="*/ 15646402 h 48463199"/>
              <a:gd name="connsiteX4" fmla="*/ 0 w 65024000"/>
              <a:gd name="connsiteY4" fmla="*/ 0 h 48463199"/>
              <a:gd name="connsiteX5" fmla="*/ 65024000 w 65024000"/>
              <a:gd name="connsiteY5" fmla="*/ 0 h 48463199"/>
              <a:gd name="connsiteX6" fmla="*/ 65024000 w 65024000"/>
              <a:gd name="connsiteY6" fmla="*/ 36677599 h 48463199"/>
              <a:gd name="connsiteX7" fmla="*/ 65024000 w 65024000"/>
              <a:gd name="connsiteY7" fmla="*/ 41581391 h 48463199"/>
              <a:gd name="connsiteX8" fmla="*/ 65024000 w 65024000"/>
              <a:gd name="connsiteY8" fmla="*/ 48463199 h 48463199"/>
              <a:gd name="connsiteX9" fmla="*/ 0 w 65024000"/>
              <a:gd name="connsiteY9" fmla="*/ 48463199 h 48463199"/>
              <a:gd name="connsiteX10" fmla="*/ 0 w 65024000"/>
              <a:gd name="connsiteY10" fmla="*/ 41581391 h 48463199"/>
              <a:gd name="connsiteX11" fmla="*/ 0 w 65024000"/>
              <a:gd name="connsiteY11" fmla="*/ 36677599 h 4846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024000" h="48463199">
                <a:moveTo>
                  <a:pt x="23368001" y="15646402"/>
                </a:moveTo>
                <a:lnTo>
                  <a:pt x="23368001" y="25934983"/>
                </a:lnTo>
                <a:lnTo>
                  <a:pt x="41656000" y="25934983"/>
                </a:lnTo>
                <a:lnTo>
                  <a:pt x="41656000" y="15646402"/>
                </a:lnTo>
                <a:close/>
                <a:moveTo>
                  <a:pt x="0" y="0"/>
                </a:moveTo>
                <a:lnTo>
                  <a:pt x="65024000" y="0"/>
                </a:lnTo>
                <a:lnTo>
                  <a:pt x="65024000" y="36677599"/>
                </a:lnTo>
                <a:lnTo>
                  <a:pt x="65024000" y="41581391"/>
                </a:lnTo>
                <a:lnTo>
                  <a:pt x="65024000" y="48463199"/>
                </a:lnTo>
                <a:lnTo>
                  <a:pt x="0" y="48463199"/>
                </a:lnTo>
                <a:lnTo>
                  <a:pt x="0" y="41581391"/>
                </a:lnTo>
                <a:lnTo>
                  <a:pt x="0" y="36677599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A287D2FF-7233-4655-858D-33ED0C4D21BB}"/>
              </a:ext>
            </a:extLst>
          </p:cNvPr>
          <p:cNvSpPr/>
          <p:nvPr userDrawn="1"/>
        </p:nvSpPr>
        <p:spPr>
          <a:xfrm>
            <a:off x="2667462" y="4308798"/>
            <a:ext cx="264789" cy="264789"/>
          </a:xfrm>
          <a:prstGeom prst="ellipse">
            <a:avLst/>
          </a:prstGeom>
          <a:solidFill>
            <a:srgbClr val="E2C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4B9071C1-F335-4749-A7C1-E8D088BD3F4B}"/>
              </a:ext>
            </a:extLst>
          </p:cNvPr>
          <p:cNvSpPr/>
          <p:nvPr userDrawn="1"/>
        </p:nvSpPr>
        <p:spPr>
          <a:xfrm>
            <a:off x="9849804" y="4299939"/>
            <a:ext cx="264789" cy="264789"/>
          </a:xfrm>
          <a:prstGeom prst="ellipse">
            <a:avLst/>
          </a:prstGeom>
          <a:solidFill>
            <a:srgbClr val="E2C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902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meline Slide en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A56195-7FAC-4AB7-9B2C-01F5B3AEA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4" name="Рисунок 3">
            <a:extLst>
              <a:ext uri="{FF2B5EF4-FFF2-40B4-BE49-F238E27FC236}">
                <a16:creationId xmlns:a16="http://schemas.microsoft.com/office/drawing/2014/main" xmlns="" id="{C8DD40CD-322B-4151-B7CE-662733CE1B8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361544" y="4863827"/>
            <a:ext cx="2876627" cy="1467651"/>
          </a:xfrm>
          <a:prstGeom prst="roundRect">
            <a:avLst>
              <a:gd name="adj" fmla="*/ 4234 w 5219"/>
            </a:avLst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>
            <a:outerShdw blurRad="977900" dist="431800" dir="5400000" sx="88000" sy="880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5" name="Рисунок 3">
            <a:extLst>
              <a:ext uri="{FF2B5EF4-FFF2-40B4-BE49-F238E27FC236}">
                <a16:creationId xmlns:a16="http://schemas.microsoft.com/office/drawing/2014/main" xmlns="" id="{4D0C563D-12BD-47D1-8497-51E58C90EEA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543886" y="2649619"/>
            <a:ext cx="2876627" cy="1467651"/>
          </a:xfrm>
          <a:prstGeom prst="roundRect">
            <a:avLst>
              <a:gd name="adj" fmla="*/ 4234 w 5219"/>
            </a:avLst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>
            <a:outerShdw blurRad="977900" dist="431800" dir="5400000" sx="88000" sy="880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6" name="Полилиния: фигура 3">
            <a:extLst>
              <a:ext uri="{FF2B5EF4-FFF2-40B4-BE49-F238E27FC236}">
                <a16:creationId xmlns:a16="http://schemas.microsoft.com/office/drawing/2014/main" xmlns="" id="{5D910F16-4F80-4D88-A2AD-2B2BCDDA8AE7}"/>
              </a:ext>
            </a:extLst>
          </p:cNvPr>
          <p:cNvSpPr/>
          <p:nvPr userDrawn="1"/>
        </p:nvSpPr>
        <p:spPr>
          <a:xfrm flipV="1">
            <a:off x="-323929" y="4216580"/>
            <a:ext cx="11744442" cy="449225"/>
          </a:xfrm>
          <a:custGeom>
            <a:avLst/>
            <a:gdLst>
              <a:gd name="connsiteX0" fmla="*/ 33450685 w 34102905"/>
              <a:gd name="connsiteY0" fmla="*/ 1304438 h 1304438"/>
              <a:gd name="connsiteX1" fmla="*/ 17053860 w 34102905"/>
              <a:gd name="connsiteY1" fmla="*/ 1304438 h 1304438"/>
              <a:gd name="connsiteX2" fmla="*/ 17049044 w 34102905"/>
              <a:gd name="connsiteY2" fmla="*/ 1304438 h 1304438"/>
              <a:gd name="connsiteX3" fmla="*/ 652220 w 34102905"/>
              <a:gd name="connsiteY3" fmla="*/ 1304438 h 1304438"/>
              <a:gd name="connsiteX4" fmla="*/ 0 w 34102905"/>
              <a:gd name="connsiteY4" fmla="*/ 652219 h 1304438"/>
              <a:gd name="connsiteX5" fmla="*/ 652220 w 34102905"/>
              <a:gd name="connsiteY5" fmla="*/ 0 h 1304438"/>
              <a:gd name="connsiteX6" fmla="*/ 17049044 w 34102905"/>
              <a:gd name="connsiteY6" fmla="*/ 0 h 1304438"/>
              <a:gd name="connsiteX7" fmla="*/ 17053860 w 34102905"/>
              <a:gd name="connsiteY7" fmla="*/ 0 h 1304438"/>
              <a:gd name="connsiteX8" fmla="*/ 33450685 w 34102905"/>
              <a:gd name="connsiteY8" fmla="*/ 0 h 1304438"/>
              <a:gd name="connsiteX9" fmla="*/ 34102905 w 34102905"/>
              <a:gd name="connsiteY9" fmla="*/ 652219 h 1304438"/>
              <a:gd name="connsiteX10" fmla="*/ 33450685 w 34102905"/>
              <a:gd name="connsiteY10" fmla="*/ 1304438 h 130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102905" h="1304438">
                <a:moveTo>
                  <a:pt x="33450685" y="1304438"/>
                </a:moveTo>
                <a:lnTo>
                  <a:pt x="17053860" y="1304438"/>
                </a:lnTo>
                <a:lnTo>
                  <a:pt x="17049044" y="1304438"/>
                </a:lnTo>
                <a:lnTo>
                  <a:pt x="652220" y="1304438"/>
                </a:lnTo>
                <a:cubicBezTo>
                  <a:pt x="292008" y="1304438"/>
                  <a:pt x="0" y="1012430"/>
                  <a:pt x="0" y="652219"/>
                </a:cubicBezTo>
                <a:cubicBezTo>
                  <a:pt x="0" y="292008"/>
                  <a:pt x="292008" y="0"/>
                  <a:pt x="652220" y="0"/>
                </a:cubicBezTo>
                <a:lnTo>
                  <a:pt x="17049044" y="0"/>
                </a:lnTo>
                <a:lnTo>
                  <a:pt x="17053860" y="0"/>
                </a:lnTo>
                <a:lnTo>
                  <a:pt x="33450685" y="0"/>
                </a:lnTo>
                <a:cubicBezTo>
                  <a:pt x="33810897" y="0"/>
                  <a:pt x="34102905" y="292008"/>
                  <a:pt x="34102905" y="652219"/>
                </a:cubicBezTo>
                <a:cubicBezTo>
                  <a:pt x="34102905" y="1012430"/>
                  <a:pt x="33810897" y="1304438"/>
                  <a:pt x="33450685" y="1304438"/>
                </a:cubicBezTo>
                <a:close/>
              </a:path>
            </a:pathLst>
          </a:custGeom>
          <a:solidFill>
            <a:srgbClr val="023E50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A3BC5-3E68-4F19-A054-60F25CEB4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02" y="1869576"/>
            <a:ext cx="10515600" cy="828540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1AB09E0-7912-45C1-B0E9-FA19B788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7E4106-5C67-4976-872B-2F0D7C49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F46EF6-49B6-4BA6-ABC8-F592B575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8C75A062-704C-44CF-8DFA-8498F7A3619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03917" y="4960354"/>
            <a:ext cx="2198550" cy="503516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solidFill>
                  <a:srgbClr val="023E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xmlns="" id="{369AD848-D847-458A-955F-8F93A94CDD9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603917" y="5546798"/>
            <a:ext cx="6816596" cy="731644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B37B8878-DA97-4CCB-BFAA-CFB49854433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978179" y="2652419"/>
            <a:ext cx="2198550" cy="503516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1">
                <a:solidFill>
                  <a:srgbClr val="023E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B3096D4C-A7E8-421D-BD01-4895E9E6657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1361544" y="3329513"/>
            <a:ext cx="6815185" cy="609266"/>
          </a:xfrm>
        </p:spPr>
        <p:txBody>
          <a:bodyPr>
            <a:normAutofit/>
          </a:bodyPr>
          <a:lstStyle>
            <a:lvl1pPr algn="r"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Полилиния: фигура 5">
            <a:extLst>
              <a:ext uri="{FF2B5EF4-FFF2-40B4-BE49-F238E27FC236}">
                <a16:creationId xmlns:a16="http://schemas.microsoft.com/office/drawing/2014/main" xmlns="" id="{2B1B60A2-990B-42AC-8918-3DFC79991FD8}"/>
              </a:ext>
            </a:extLst>
          </p:cNvPr>
          <p:cNvSpPr/>
          <p:nvPr userDrawn="1"/>
        </p:nvSpPr>
        <p:spPr>
          <a:xfrm>
            <a:off x="-29393063" y="-17373600"/>
            <a:ext cx="65024000" cy="48463199"/>
          </a:xfrm>
          <a:custGeom>
            <a:avLst/>
            <a:gdLst>
              <a:gd name="connsiteX0" fmla="*/ 23368001 w 65024000"/>
              <a:gd name="connsiteY0" fmla="*/ 15646402 h 48463199"/>
              <a:gd name="connsiteX1" fmla="*/ 23368001 w 65024000"/>
              <a:gd name="connsiteY1" fmla="*/ 25934983 h 48463199"/>
              <a:gd name="connsiteX2" fmla="*/ 41656000 w 65024000"/>
              <a:gd name="connsiteY2" fmla="*/ 25934983 h 48463199"/>
              <a:gd name="connsiteX3" fmla="*/ 41656000 w 65024000"/>
              <a:gd name="connsiteY3" fmla="*/ 15646402 h 48463199"/>
              <a:gd name="connsiteX4" fmla="*/ 0 w 65024000"/>
              <a:gd name="connsiteY4" fmla="*/ 0 h 48463199"/>
              <a:gd name="connsiteX5" fmla="*/ 65024000 w 65024000"/>
              <a:gd name="connsiteY5" fmla="*/ 0 h 48463199"/>
              <a:gd name="connsiteX6" fmla="*/ 65024000 w 65024000"/>
              <a:gd name="connsiteY6" fmla="*/ 36677599 h 48463199"/>
              <a:gd name="connsiteX7" fmla="*/ 65024000 w 65024000"/>
              <a:gd name="connsiteY7" fmla="*/ 41581391 h 48463199"/>
              <a:gd name="connsiteX8" fmla="*/ 65024000 w 65024000"/>
              <a:gd name="connsiteY8" fmla="*/ 48463199 h 48463199"/>
              <a:gd name="connsiteX9" fmla="*/ 0 w 65024000"/>
              <a:gd name="connsiteY9" fmla="*/ 48463199 h 48463199"/>
              <a:gd name="connsiteX10" fmla="*/ 0 w 65024000"/>
              <a:gd name="connsiteY10" fmla="*/ 41581391 h 48463199"/>
              <a:gd name="connsiteX11" fmla="*/ 0 w 65024000"/>
              <a:gd name="connsiteY11" fmla="*/ 36677599 h 4846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024000" h="48463199">
                <a:moveTo>
                  <a:pt x="23368001" y="15646402"/>
                </a:moveTo>
                <a:lnTo>
                  <a:pt x="23368001" y="25934983"/>
                </a:lnTo>
                <a:lnTo>
                  <a:pt x="41656000" y="25934983"/>
                </a:lnTo>
                <a:lnTo>
                  <a:pt x="41656000" y="15646402"/>
                </a:lnTo>
                <a:close/>
                <a:moveTo>
                  <a:pt x="0" y="0"/>
                </a:moveTo>
                <a:lnTo>
                  <a:pt x="65024000" y="0"/>
                </a:lnTo>
                <a:lnTo>
                  <a:pt x="65024000" y="36677599"/>
                </a:lnTo>
                <a:lnTo>
                  <a:pt x="65024000" y="41581391"/>
                </a:lnTo>
                <a:lnTo>
                  <a:pt x="65024000" y="48463199"/>
                </a:lnTo>
                <a:lnTo>
                  <a:pt x="0" y="48463199"/>
                </a:lnTo>
                <a:lnTo>
                  <a:pt x="0" y="41581391"/>
                </a:lnTo>
                <a:lnTo>
                  <a:pt x="0" y="36677599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A287D2FF-7233-4655-858D-33ED0C4D21BB}"/>
              </a:ext>
            </a:extLst>
          </p:cNvPr>
          <p:cNvSpPr/>
          <p:nvPr userDrawn="1"/>
        </p:nvSpPr>
        <p:spPr>
          <a:xfrm>
            <a:off x="2667462" y="4308798"/>
            <a:ext cx="264789" cy="264789"/>
          </a:xfrm>
          <a:prstGeom prst="ellipse">
            <a:avLst/>
          </a:prstGeom>
          <a:solidFill>
            <a:srgbClr val="E2C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4B9071C1-F335-4749-A7C1-E8D088BD3F4B}"/>
              </a:ext>
            </a:extLst>
          </p:cNvPr>
          <p:cNvSpPr/>
          <p:nvPr userDrawn="1"/>
        </p:nvSpPr>
        <p:spPr>
          <a:xfrm>
            <a:off x="9849804" y="4299939"/>
            <a:ext cx="264789" cy="264789"/>
          </a:xfrm>
          <a:prstGeom prst="ellipse">
            <a:avLst/>
          </a:prstGeom>
          <a:solidFill>
            <a:srgbClr val="E2C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олилиния: фигура 5">
            <a:extLst>
              <a:ext uri="{FF2B5EF4-FFF2-40B4-BE49-F238E27FC236}">
                <a16:creationId xmlns:a16="http://schemas.microsoft.com/office/drawing/2014/main" xmlns="" id="{527B9CDE-BF4C-4617-8C72-60E884BA8B40}"/>
              </a:ext>
            </a:extLst>
          </p:cNvPr>
          <p:cNvSpPr/>
          <p:nvPr userDrawn="1"/>
        </p:nvSpPr>
        <p:spPr>
          <a:xfrm>
            <a:off x="-23382771" y="-17510125"/>
            <a:ext cx="65024000" cy="48463199"/>
          </a:xfrm>
          <a:custGeom>
            <a:avLst/>
            <a:gdLst>
              <a:gd name="connsiteX0" fmla="*/ 23368001 w 65024000"/>
              <a:gd name="connsiteY0" fmla="*/ 15646402 h 48463199"/>
              <a:gd name="connsiteX1" fmla="*/ 23368001 w 65024000"/>
              <a:gd name="connsiteY1" fmla="*/ 25934983 h 48463199"/>
              <a:gd name="connsiteX2" fmla="*/ 41656000 w 65024000"/>
              <a:gd name="connsiteY2" fmla="*/ 25934983 h 48463199"/>
              <a:gd name="connsiteX3" fmla="*/ 41656000 w 65024000"/>
              <a:gd name="connsiteY3" fmla="*/ 15646402 h 48463199"/>
              <a:gd name="connsiteX4" fmla="*/ 0 w 65024000"/>
              <a:gd name="connsiteY4" fmla="*/ 0 h 48463199"/>
              <a:gd name="connsiteX5" fmla="*/ 65024000 w 65024000"/>
              <a:gd name="connsiteY5" fmla="*/ 0 h 48463199"/>
              <a:gd name="connsiteX6" fmla="*/ 65024000 w 65024000"/>
              <a:gd name="connsiteY6" fmla="*/ 36677599 h 48463199"/>
              <a:gd name="connsiteX7" fmla="*/ 65024000 w 65024000"/>
              <a:gd name="connsiteY7" fmla="*/ 41581391 h 48463199"/>
              <a:gd name="connsiteX8" fmla="*/ 65024000 w 65024000"/>
              <a:gd name="connsiteY8" fmla="*/ 48463199 h 48463199"/>
              <a:gd name="connsiteX9" fmla="*/ 0 w 65024000"/>
              <a:gd name="connsiteY9" fmla="*/ 48463199 h 48463199"/>
              <a:gd name="connsiteX10" fmla="*/ 0 w 65024000"/>
              <a:gd name="connsiteY10" fmla="*/ 41581391 h 48463199"/>
              <a:gd name="connsiteX11" fmla="*/ 0 w 65024000"/>
              <a:gd name="connsiteY11" fmla="*/ 36677599 h 4846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024000" h="48463199">
                <a:moveTo>
                  <a:pt x="23368001" y="15646402"/>
                </a:moveTo>
                <a:lnTo>
                  <a:pt x="23368001" y="25934983"/>
                </a:lnTo>
                <a:lnTo>
                  <a:pt x="41656000" y="25934983"/>
                </a:lnTo>
                <a:lnTo>
                  <a:pt x="41656000" y="15646402"/>
                </a:lnTo>
                <a:close/>
                <a:moveTo>
                  <a:pt x="0" y="0"/>
                </a:moveTo>
                <a:lnTo>
                  <a:pt x="65024000" y="0"/>
                </a:lnTo>
                <a:lnTo>
                  <a:pt x="65024000" y="36677599"/>
                </a:lnTo>
                <a:lnTo>
                  <a:pt x="65024000" y="41581391"/>
                </a:lnTo>
                <a:lnTo>
                  <a:pt x="65024000" y="48463199"/>
                </a:lnTo>
                <a:lnTo>
                  <a:pt x="0" y="48463199"/>
                </a:lnTo>
                <a:lnTo>
                  <a:pt x="0" y="41581391"/>
                </a:lnTo>
                <a:lnTo>
                  <a:pt x="0" y="36677599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149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66D3B5-826F-4DCF-91DD-9C612CCE8E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24" b="5324"/>
          <a:stretch/>
        </p:blipFill>
        <p:spPr>
          <a:xfrm>
            <a:off x="1194" y="0"/>
            <a:ext cx="12189612" cy="6858000"/>
          </a:xfrm>
          <a:prstGeom prst="rect">
            <a:avLst/>
          </a:prstGeom>
        </p:spPr>
      </p:pic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2597781A-4B76-4CA1-AA62-A3E470D7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>
            <a:off x="-3983" y="-4180"/>
            <a:ext cx="12189110" cy="3432322"/>
          </a:xfrm>
          <a:custGeom>
            <a:avLst/>
            <a:gdLst>
              <a:gd name="T0" fmla="*/ 634 w 1585"/>
              <a:gd name="T1" fmla="*/ 491 h 2044"/>
              <a:gd name="T2" fmla="*/ 631 w 1585"/>
              <a:gd name="T3" fmla="*/ 498 h 2044"/>
              <a:gd name="T4" fmla="*/ 626 w 1585"/>
              <a:gd name="T5" fmla="*/ 504 h 2044"/>
              <a:gd name="T6" fmla="*/ 622 w 1585"/>
              <a:gd name="T7" fmla="*/ 509 h 2044"/>
              <a:gd name="T8" fmla="*/ 616 w 1585"/>
              <a:gd name="T9" fmla="*/ 513 h 2044"/>
              <a:gd name="T10" fmla="*/ 604 w 1585"/>
              <a:gd name="T11" fmla="*/ 519 h 2044"/>
              <a:gd name="T12" fmla="*/ 591 w 1585"/>
              <a:gd name="T13" fmla="*/ 526 h 2044"/>
              <a:gd name="T14" fmla="*/ 0 w 1585"/>
              <a:gd name="T15" fmla="*/ 868 h 2044"/>
              <a:gd name="T16" fmla="*/ 563 w 1585"/>
              <a:gd name="T17" fmla="*/ 1840 h 2044"/>
              <a:gd name="T18" fmla="*/ 1198 w 1585"/>
              <a:gd name="T19" fmla="*/ 1470 h 2044"/>
              <a:gd name="T20" fmla="*/ 1434 w 1585"/>
              <a:gd name="T21" fmla="*/ 2044 h 2044"/>
              <a:gd name="T22" fmla="*/ 1585 w 1585"/>
              <a:gd name="T23" fmla="*/ 594 h 2044"/>
              <a:gd name="T24" fmla="*/ 256 w 1585"/>
              <a:gd name="T25" fmla="*/ 0 h 2044"/>
              <a:gd name="T26" fmla="*/ 634 w 1585"/>
              <a:gd name="T27" fmla="*/ 491 h 2044"/>
              <a:gd name="connsiteX0" fmla="*/ 4000 w 10000"/>
              <a:gd name="connsiteY0" fmla="*/ 2402 h 10000"/>
              <a:gd name="connsiteX1" fmla="*/ 3981 w 10000"/>
              <a:gd name="connsiteY1" fmla="*/ 2436 h 10000"/>
              <a:gd name="connsiteX2" fmla="*/ 3950 w 10000"/>
              <a:gd name="connsiteY2" fmla="*/ 2466 h 10000"/>
              <a:gd name="connsiteX3" fmla="*/ 3924 w 10000"/>
              <a:gd name="connsiteY3" fmla="*/ 2490 h 10000"/>
              <a:gd name="connsiteX4" fmla="*/ 3886 w 10000"/>
              <a:gd name="connsiteY4" fmla="*/ 2510 h 10000"/>
              <a:gd name="connsiteX5" fmla="*/ 3811 w 10000"/>
              <a:gd name="connsiteY5" fmla="*/ 2539 h 10000"/>
              <a:gd name="connsiteX6" fmla="*/ 3729 w 10000"/>
              <a:gd name="connsiteY6" fmla="*/ 2573 h 10000"/>
              <a:gd name="connsiteX7" fmla="*/ 0 w 10000"/>
              <a:gd name="connsiteY7" fmla="*/ 4247 h 10000"/>
              <a:gd name="connsiteX8" fmla="*/ 3552 w 10000"/>
              <a:gd name="connsiteY8" fmla="*/ 9002 h 10000"/>
              <a:gd name="connsiteX9" fmla="*/ 7558 w 10000"/>
              <a:gd name="connsiteY9" fmla="*/ 7192 h 10000"/>
              <a:gd name="connsiteX10" fmla="*/ 9047 w 10000"/>
              <a:gd name="connsiteY10" fmla="*/ 10000 h 10000"/>
              <a:gd name="connsiteX11" fmla="*/ 10000 w 10000"/>
              <a:gd name="connsiteY11" fmla="*/ 2906 h 10000"/>
              <a:gd name="connsiteX12" fmla="*/ 1615 w 10000"/>
              <a:gd name="connsiteY12" fmla="*/ 0 h 10000"/>
              <a:gd name="connsiteX13" fmla="*/ 4000 w 10000"/>
              <a:gd name="connsiteY13" fmla="*/ 2402 h 10000"/>
              <a:gd name="connsiteX0" fmla="*/ 4000 w 10000"/>
              <a:gd name="connsiteY0" fmla="*/ 1896 h 9494"/>
              <a:gd name="connsiteX1" fmla="*/ 3981 w 10000"/>
              <a:gd name="connsiteY1" fmla="*/ 1930 h 9494"/>
              <a:gd name="connsiteX2" fmla="*/ 3950 w 10000"/>
              <a:gd name="connsiteY2" fmla="*/ 1960 h 9494"/>
              <a:gd name="connsiteX3" fmla="*/ 3924 w 10000"/>
              <a:gd name="connsiteY3" fmla="*/ 1984 h 9494"/>
              <a:gd name="connsiteX4" fmla="*/ 3886 w 10000"/>
              <a:gd name="connsiteY4" fmla="*/ 2004 h 9494"/>
              <a:gd name="connsiteX5" fmla="*/ 3811 w 10000"/>
              <a:gd name="connsiteY5" fmla="*/ 2033 h 9494"/>
              <a:gd name="connsiteX6" fmla="*/ 3729 w 10000"/>
              <a:gd name="connsiteY6" fmla="*/ 2067 h 9494"/>
              <a:gd name="connsiteX7" fmla="*/ 0 w 10000"/>
              <a:gd name="connsiteY7" fmla="*/ 3741 h 9494"/>
              <a:gd name="connsiteX8" fmla="*/ 3552 w 10000"/>
              <a:gd name="connsiteY8" fmla="*/ 8496 h 9494"/>
              <a:gd name="connsiteX9" fmla="*/ 7558 w 10000"/>
              <a:gd name="connsiteY9" fmla="*/ 6686 h 9494"/>
              <a:gd name="connsiteX10" fmla="*/ 9047 w 10000"/>
              <a:gd name="connsiteY10" fmla="*/ 9494 h 9494"/>
              <a:gd name="connsiteX11" fmla="*/ 10000 w 10000"/>
              <a:gd name="connsiteY11" fmla="*/ 2400 h 9494"/>
              <a:gd name="connsiteX12" fmla="*/ 1267 w 10000"/>
              <a:gd name="connsiteY12" fmla="*/ 0 h 9494"/>
              <a:gd name="connsiteX13" fmla="*/ 4000 w 10000"/>
              <a:gd name="connsiteY13" fmla="*/ 1896 h 9494"/>
              <a:gd name="connsiteX0" fmla="*/ 4000 w 10000"/>
              <a:gd name="connsiteY0" fmla="*/ 1997 h 10000"/>
              <a:gd name="connsiteX1" fmla="*/ 3981 w 10000"/>
              <a:gd name="connsiteY1" fmla="*/ 2033 h 10000"/>
              <a:gd name="connsiteX2" fmla="*/ 3950 w 10000"/>
              <a:gd name="connsiteY2" fmla="*/ 2064 h 10000"/>
              <a:gd name="connsiteX3" fmla="*/ 3924 w 10000"/>
              <a:gd name="connsiteY3" fmla="*/ 2090 h 10000"/>
              <a:gd name="connsiteX4" fmla="*/ 3886 w 10000"/>
              <a:gd name="connsiteY4" fmla="*/ 2111 h 10000"/>
              <a:gd name="connsiteX5" fmla="*/ 3811 w 10000"/>
              <a:gd name="connsiteY5" fmla="*/ 2141 h 10000"/>
              <a:gd name="connsiteX6" fmla="*/ 3729 w 10000"/>
              <a:gd name="connsiteY6" fmla="*/ 2177 h 10000"/>
              <a:gd name="connsiteX7" fmla="*/ 0 w 10000"/>
              <a:gd name="connsiteY7" fmla="*/ 3940 h 10000"/>
              <a:gd name="connsiteX8" fmla="*/ 3552 w 10000"/>
              <a:gd name="connsiteY8" fmla="*/ 8949 h 10000"/>
              <a:gd name="connsiteX9" fmla="*/ 7558 w 10000"/>
              <a:gd name="connsiteY9" fmla="*/ 7042 h 10000"/>
              <a:gd name="connsiteX10" fmla="*/ 9047 w 10000"/>
              <a:gd name="connsiteY10" fmla="*/ 10000 h 10000"/>
              <a:gd name="connsiteX11" fmla="*/ 10000 w 10000"/>
              <a:gd name="connsiteY11" fmla="*/ 2528 h 10000"/>
              <a:gd name="connsiteX12" fmla="*/ 1267 w 10000"/>
              <a:gd name="connsiteY12" fmla="*/ 0 h 10000"/>
              <a:gd name="connsiteX13" fmla="*/ 4000 w 10000"/>
              <a:gd name="connsiteY13" fmla="*/ 1997 h 10000"/>
              <a:gd name="connsiteX0" fmla="*/ 4000 w 34849"/>
              <a:gd name="connsiteY0" fmla="*/ 7536 h 15539"/>
              <a:gd name="connsiteX1" fmla="*/ 3981 w 34849"/>
              <a:gd name="connsiteY1" fmla="*/ 7572 h 15539"/>
              <a:gd name="connsiteX2" fmla="*/ 3950 w 34849"/>
              <a:gd name="connsiteY2" fmla="*/ 7603 h 15539"/>
              <a:gd name="connsiteX3" fmla="*/ 3924 w 34849"/>
              <a:gd name="connsiteY3" fmla="*/ 7629 h 15539"/>
              <a:gd name="connsiteX4" fmla="*/ 3886 w 34849"/>
              <a:gd name="connsiteY4" fmla="*/ 7650 h 15539"/>
              <a:gd name="connsiteX5" fmla="*/ 3811 w 34849"/>
              <a:gd name="connsiteY5" fmla="*/ 7680 h 15539"/>
              <a:gd name="connsiteX6" fmla="*/ 3729 w 34849"/>
              <a:gd name="connsiteY6" fmla="*/ 7716 h 15539"/>
              <a:gd name="connsiteX7" fmla="*/ 0 w 34849"/>
              <a:gd name="connsiteY7" fmla="*/ 9479 h 15539"/>
              <a:gd name="connsiteX8" fmla="*/ 3552 w 34849"/>
              <a:gd name="connsiteY8" fmla="*/ 14488 h 15539"/>
              <a:gd name="connsiteX9" fmla="*/ 7558 w 34849"/>
              <a:gd name="connsiteY9" fmla="*/ 12581 h 15539"/>
              <a:gd name="connsiteX10" fmla="*/ 9047 w 34849"/>
              <a:gd name="connsiteY10" fmla="*/ 15539 h 15539"/>
              <a:gd name="connsiteX11" fmla="*/ 34849 w 34849"/>
              <a:gd name="connsiteY11" fmla="*/ 0 h 15539"/>
              <a:gd name="connsiteX12" fmla="*/ 1267 w 34849"/>
              <a:gd name="connsiteY12" fmla="*/ 5539 h 15539"/>
              <a:gd name="connsiteX13" fmla="*/ 4000 w 34849"/>
              <a:gd name="connsiteY13" fmla="*/ 7536 h 15539"/>
              <a:gd name="connsiteX0" fmla="*/ 6040 w 36889"/>
              <a:gd name="connsiteY0" fmla="*/ 7577 h 15580"/>
              <a:gd name="connsiteX1" fmla="*/ 6021 w 36889"/>
              <a:gd name="connsiteY1" fmla="*/ 7613 h 15580"/>
              <a:gd name="connsiteX2" fmla="*/ 5990 w 36889"/>
              <a:gd name="connsiteY2" fmla="*/ 7644 h 15580"/>
              <a:gd name="connsiteX3" fmla="*/ 5964 w 36889"/>
              <a:gd name="connsiteY3" fmla="*/ 7670 h 15580"/>
              <a:gd name="connsiteX4" fmla="*/ 5926 w 36889"/>
              <a:gd name="connsiteY4" fmla="*/ 7691 h 15580"/>
              <a:gd name="connsiteX5" fmla="*/ 5851 w 36889"/>
              <a:gd name="connsiteY5" fmla="*/ 7721 h 15580"/>
              <a:gd name="connsiteX6" fmla="*/ 5769 w 36889"/>
              <a:gd name="connsiteY6" fmla="*/ 7757 h 15580"/>
              <a:gd name="connsiteX7" fmla="*/ 2040 w 36889"/>
              <a:gd name="connsiteY7" fmla="*/ 9520 h 15580"/>
              <a:gd name="connsiteX8" fmla="*/ 5592 w 36889"/>
              <a:gd name="connsiteY8" fmla="*/ 14529 h 15580"/>
              <a:gd name="connsiteX9" fmla="*/ 9598 w 36889"/>
              <a:gd name="connsiteY9" fmla="*/ 12622 h 15580"/>
              <a:gd name="connsiteX10" fmla="*/ 11087 w 36889"/>
              <a:gd name="connsiteY10" fmla="*/ 15580 h 15580"/>
              <a:gd name="connsiteX11" fmla="*/ 36889 w 36889"/>
              <a:gd name="connsiteY11" fmla="*/ 41 h 15580"/>
              <a:gd name="connsiteX12" fmla="*/ 0 w 36889"/>
              <a:gd name="connsiteY12" fmla="*/ 0 h 15580"/>
              <a:gd name="connsiteX13" fmla="*/ 6040 w 36889"/>
              <a:gd name="connsiteY13" fmla="*/ 7577 h 15580"/>
              <a:gd name="connsiteX0" fmla="*/ 0 w 36942"/>
              <a:gd name="connsiteY0" fmla="*/ 8394 h 15580"/>
              <a:gd name="connsiteX1" fmla="*/ 6074 w 36942"/>
              <a:gd name="connsiteY1" fmla="*/ 7613 h 15580"/>
              <a:gd name="connsiteX2" fmla="*/ 6043 w 36942"/>
              <a:gd name="connsiteY2" fmla="*/ 7644 h 15580"/>
              <a:gd name="connsiteX3" fmla="*/ 6017 w 36942"/>
              <a:gd name="connsiteY3" fmla="*/ 7670 h 15580"/>
              <a:gd name="connsiteX4" fmla="*/ 5979 w 36942"/>
              <a:gd name="connsiteY4" fmla="*/ 7691 h 15580"/>
              <a:gd name="connsiteX5" fmla="*/ 5904 w 36942"/>
              <a:gd name="connsiteY5" fmla="*/ 7721 h 15580"/>
              <a:gd name="connsiteX6" fmla="*/ 5822 w 36942"/>
              <a:gd name="connsiteY6" fmla="*/ 7757 h 15580"/>
              <a:gd name="connsiteX7" fmla="*/ 2093 w 36942"/>
              <a:gd name="connsiteY7" fmla="*/ 9520 h 15580"/>
              <a:gd name="connsiteX8" fmla="*/ 5645 w 36942"/>
              <a:gd name="connsiteY8" fmla="*/ 14529 h 15580"/>
              <a:gd name="connsiteX9" fmla="*/ 9651 w 36942"/>
              <a:gd name="connsiteY9" fmla="*/ 12622 h 15580"/>
              <a:gd name="connsiteX10" fmla="*/ 11140 w 36942"/>
              <a:gd name="connsiteY10" fmla="*/ 15580 h 15580"/>
              <a:gd name="connsiteX11" fmla="*/ 36942 w 36942"/>
              <a:gd name="connsiteY11" fmla="*/ 41 h 15580"/>
              <a:gd name="connsiteX12" fmla="*/ 53 w 36942"/>
              <a:gd name="connsiteY12" fmla="*/ 0 h 15580"/>
              <a:gd name="connsiteX13" fmla="*/ 0 w 36942"/>
              <a:gd name="connsiteY13" fmla="*/ 8394 h 15580"/>
              <a:gd name="connsiteX0" fmla="*/ 0 w 36942"/>
              <a:gd name="connsiteY0" fmla="*/ 8394 h 15580"/>
              <a:gd name="connsiteX1" fmla="*/ 6074 w 36942"/>
              <a:gd name="connsiteY1" fmla="*/ 7613 h 15580"/>
              <a:gd name="connsiteX2" fmla="*/ 6043 w 36942"/>
              <a:gd name="connsiteY2" fmla="*/ 7644 h 15580"/>
              <a:gd name="connsiteX3" fmla="*/ 6017 w 36942"/>
              <a:gd name="connsiteY3" fmla="*/ 7670 h 15580"/>
              <a:gd name="connsiteX4" fmla="*/ 5979 w 36942"/>
              <a:gd name="connsiteY4" fmla="*/ 7691 h 15580"/>
              <a:gd name="connsiteX5" fmla="*/ 5904 w 36942"/>
              <a:gd name="connsiteY5" fmla="*/ 7721 h 15580"/>
              <a:gd name="connsiteX6" fmla="*/ 5822 w 36942"/>
              <a:gd name="connsiteY6" fmla="*/ 7757 h 15580"/>
              <a:gd name="connsiteX7" fmla="*/ 2093 w 36942"/>
              <a:gd name="connsiteY7" fmla="*/ 9520 h 15580"/>
              <a:gd name="connsiteX8" fmla="*/ 5645 w 36942"/>
              <a:gd name="connsiteY8" fmla="*/ 14529 h 15580"/>
              <a:gd name="connsiteX9" fmla="*/ 9651 w 36942"/>
              <a:gd name="connsiteY9" fmla="*/ 12622 h 15580"/>
              <a:gd name="connsiteX10" fmla="*/ 11140 w 36942"/>
              <a:gd name="connsiteY10" fmla="*/ 15580 h 15580"/>
              <a:gd name="connsiteX11" fmla="*/ 36942 w 36942"/>
              <a:gd name="connsiteY11" fmla="*/ 41 h 15580"/>
              <a:gd name="connsiteX12" fmla="*/ 53 w 36942"/>
              <a:gd name="connsiteY12" fmla="*/ 0 h 15580"/>
              <a:gd name="connsiteX13" fmla="*/ 0 w 36942"/>
              <a:gd name="connsiteY13" fmla="*/ 8394 h 15580"/>
              <a:gd name="connsiteX0" fmla="*/ 0 w 36942"/>
              <a:gd name="connsiteY0" fmla="*/ 8394 h 15580"/>
              <a:gd name="connsiteX1" fmla="*/ 6074 w 36942"/>
              <a:gd name="connsiteY1" fmla="*/ 7613 h 15580"/>
              <a:gd name="connsiteX2" fmla="*/ 6043 w 36942"/>
              <a:gd name="connsiteY2" fmla="*/ 7644 h 15580"/>
              <a:gd name="connsiteX3" fmla="*/ 6017 w 36942"/>
              <a:gd name="connsiteY3" fmla="*/ 7670 h 15580"/>
              <a:gd name="connsiteX4" fmla="*/ 5979 w 36942"/>
              <a:gd name="connsiteY4" fmla="*/ 7691 h 15580"/>
              <a:gd name="connsiteX5" fmla="*/ 5904 w 36942"/>
              <a:gd name="connsiteY5" fmla="*/ 7721 h 15580"/>
              <a:gd name="connsiteX6" fmla="*/ 3037 w 36942"/>
              <a:gd name="connsiteY6" fmla="*/ 9854 h 15580"/>
              <a:gd name="connsiteX7" fmla="*/ 2093 w 36942"/>
              <a:gd name="connsiteY7" fmla="*/ 9520 h 15580"/>
              <a:gd name="connsiteX8" fmla="*/ 5645 w 36942"/>
              <a:gd name="connsiteY8" fmla="*/ 14529 h 15580"/>
              <a:gd name="connsiteX9" fmla="*/ 9651 w 36942"/>
              <a:gd name="connsiteY9" fmla="*/ 12622 h 15580"/>
              <a:gd name="connsiteX10" fmla="*/ 11140 w 36942"/>
              <a:gd name="connsiteY10" fmla="*/ 15580 h 15580"/>
              <a:gd name="connsiteX11" fmla="*/ 36942 w 36942"/>
              <a:gd name="connsiteY11" fmla="*/ 41 h 15580"/>
              <a:gd name="connsiteX12" fmla="*/ 53 w 36942"/>
              <a:gd name="connsiteY12" fmla="*/ 0 h 15580"/>
              <a:gd name="connsiteX13" fmla="*/ 0 w 36942"/>
              <a:gd name="connsiteY13" fmla="*/ 8394 h 15580"/>
              <a:gd name="connsiteX0" fmla="*/ 0 w 36942"/>
              <a:gd name="connsiteY0" fmla="*/ 8394 h 15580"/>
              <a:gd name="connsiteX1" fmla="*/ 6074 w 36942"/>
              <a:gd name="connsiteY1" fmla="*/ 7613 h 15580"/>
              <a:gd name="connsiteX2" fmla="*/ 6043 w 36942"/>
              <a:gd name="connsiteY2" fmla="*/ 7644 h 15580"/>
              <a:gd name="connsiteX3" fmla="*/ 6017 w 36942"/>
              <a:gd name="connsiteY3" fmla="*/ 7670 h 15580"/>
              <a:gd name="connsiteX4" fmla="*/ 5979 w 36942"/>
              <a:gd name="connsiteY4" fmla="*/ 7691 h 15580"/>
              <a:gd name="connsiteX5" fmla="*/ 1987 w 36942"/>
              <a:gd name="connsiteY5" fmla="*/ 8325 h 15580"/>
              <a:gd name="connsiteX6" fmla="*/ 3037 w 36942"/>
              <a:gd name="connsiteY6" fmla="*/ 9854 h 15580"/>
              <a:gd name="connsiteX7" fmla="*/ 2093 w 36942"/>
              <a:gd name="connsiteY7" fmla="*/ 9520 h 15580"/>
              <a:gd name="connsiteX8" fmla="*/ 5645 w 36942"/>
              <a:gd name="connsiteY8" fmla="*/ 14529 h 15580"/>
              <a:gd name="connsiteX9" fmla="*/ 9651 w 36942"/>
              <a:gd name="connsiteY9" fmla="*/ 12622 h 15580"/>
              <a:gd name="connsiteX10" fmla="*/ 11140 w 36942"/>
              <a:gd name="connsiteY10" fmla="*/ 15580 h 15580"/>
              <a:gd name="connsiteX11" fmla="*/ 36942 w 36942"/>
              <a:gd name="connsiteY11" fmla="*/ 41 h 15580"/>
              <a:gd name="connsiteX12" fmla="*/ 53 w 36942"/>
              <a:gd name="connsiteY12" fmla="*/ 0 h 15580"/>
              <a:gd name="connsiteX13" fmla="*/ 0 w 36942"/>
              <a:gd name="connsiteY13" fmla="*/ 8394 h 15580"/>
              <a:gd name="connsiteX0" fmla="*/ 0 w 37033"/>
              <a:gd name="connsiteY0" fmla="*/ 8394 h 14529"/>
              <a:gd name="connsiteX1" fmla="*/ 6074 w 37033"/>
              <a:gd name="connsiteY1" fmla="*/ 7613 h 14529"/>
              <a:gd name="connsiteX2" fmla="*/ 6043 w 37033"/>
              <a:gd name="connsiteY2" fmla="*/ 7644 h 14529"/>
              <a:gd name="connsiteX3" fmla="*/ 6017 w 37033"/>
              <a:gd name="connsiteY3" fmla="*/ 7670 h 14529"/>
              <a:gd name="connsiteX4" fmla="*/ 5979 w 37033"/>
              <a:gd name="connsiteY4" fmla="*/ 7691 h 14529"/>
              <a:gd name="connsiteX5" fmla="*/ 1987 w 37033"/>
              <a:gd name="connsiteY5" fmla="*/ 8325 h 14529"/>
              <a:gd name="connsiteX6" fmla="*/ 3037 w 37033"/>
              <a:gd name="connsiteY6" fmla="*/ 9854 h 14529"/>
              <a:gd name="connsiteX7" fmla="*/ 2093 w 37033"/>
              <a:gd name="connsiteY7" fmla="*/ 9520 h 14529"/>
              <a:gd name="connsiteX8" fmla="*/ 5645 w 37033"/>
              <a:gd name="connsiteY8" fmla="*/ 14529 h 14529"/>
              <a:gd name="connsiteX9" fmla="*/ 9651 w 37033"/>
              <a:gd name="connsiteY9" fmla="*/ 12622 h 14529"/>
              <a:gd name="connsiteX10" fmla="*/ 37033 w 37033"/>
              <a:gd name="connsiteY10" fmla="*/ 8970 h 14529"/>
              <a:gd name="connsiteX11" fmla="*/ 36942 w 37033"/>
              <a:gd name="connsiteY11" fmla="*/ 41 h 14529"/>
              <a:gd name="connsiteX12" fmla="*/ 53 w 37033"/>
              <a:gd name="connsiteY12" fmla="*/ 0 h 14529"/>
              <a:gd name="connsiteX13" fmla="*/ 0 w 37033"/>
              <a:gd name="connsiteY13" fmla="*/ 8394 h 14529"/>
              <a:gd name="connsiteX0" fmla="*/ 0 w 37033"/>
              <a:gd name="connsiteY0" fmla="*/ 8394 h 14529"/>
              <a:gd name="connsiteX1" fmla="*/ 6074 w 37033"/>
              <a:gd name="connsiteY1" fmla="*/ 7613 h 14529"/>
              <a:gd name="connsiteX2" fmla="*/ 6043 w 37033"/>
              <a:gd name="connsiteY2" fmla="*/ 7644 h 14529"/>
              <a:gd name="connsiteX3" fmla="*/ 6017 w 37033"/>
              <a:gd name="connsiteY3" fmla="*/ 7670 h 14529"/>
              <a:gd name="connsiteX4" fmla="*/ 5979 w 37033"/>
              <a:gd name="connsiteY4" fmla="*/ 7691 h 14529"/>
              <a:gd name="connsiteX5" fmla="*/ 1987 w 37033"/>
              <a:gd name="connsiteY5" fmla="*/ 8325 h 14529"/>
              <a:gd name="connsiteX6" fmla="*/ 3037 w 37033"/>
              <a:gd name="connsiteY6" fmla="*/ 9854 h 14529"/>
              <a:gd name="connsiteX7" fmla="*/ 2093 w 37033"/>
              <a:gd name="connsiteY7" fmla="*/ 9520 h 14529"/>
              <a:gd name="connsiteX8" fmla="*/ 5645 w 37033"/>
              <a:gd name="connsiteY8" fmla="*/ 14529 h 14529"/>
              <a:gd name="connsiteX9" fmla="*/ 14003 w 37033"/>
              <a:gd name="connsiteY9" fmla="*/ 9033 h 14529"/>
              <a:gd name="connsiteX10" fmla="*/ 37033 w 37033"/>
              <a:gd name="connsiteY10" fmla="*/ 8970 h 14529"/>
              <a:gd name="connsiteX11" fmla="*/ 36942 w 37033"/>
              <a:gd name="connsiteY11" fmla="*/ 41 h 14529"/>
              <a:gd name="connsiteX12" fmla="*/ 53 w 37033"/>
              <a:gd name="connsiteY12" fmla="*/ 0 h 14529"/>
              <a:gd name="connsiteX13" fmla="*/ 0 w 37033"/>
              <a:gd name="connsiteY13" fmla="*/ 8394 h 14529"/>
              <a:gd name="connsiteX0" fmla="*/ 0 w 37033"/>
              <a:gd name="connsiteY0" fmla="*/ 8394 h 9854"/>
              <a:gd name="connsiteX1" fmla="*/ 6074 w 37033"/>
              <a:gd name="connsiteY1" fmla="*/ 7613 h 9854"/>
              <a:gd name="connsiteX2" fmla="*/ 6043 w 37033"/>
              <a:gd name="connsiteY2" fmla="*/ 7644 h 9854"/>
              <a:gd name="connsiteX3" fmla="*/ 6017 w 37033"/>
              <a:gd name="connsiteY3" fmla="*/ 7670 h 9854"/>
              <a:gd name="connsiteX4" fmla="*/ 5979 w 37033"/>
              <a:gd name="connsiteY4" fmla="*/ 7691 h 9854"/>
              <a:gd name="connsiteX5" fmla="*/ 1987 w 37033"/>
              <a:gd name="connsiteY5" fmla="*/ 8325 h 9854"/>
              <a:gd name="connsiteX6" fmla="*/ 3037 w 37033"/>
              <a:gd name="connsiteY6" fmla="*/ 9854 h 9854"/>
              <a:gd name="connsiteX7" fmla="*/ 2093 w 37033"/>
              <a:gd name="connsiteY7" fmla="*/ 9520 h 9854"/>
              <a:gd name="connsiteX8" fmla="*/ 13870 w 37033"/>
              <a:gd name="connsiteY8" fmla="*/ 6213 h 9854"/>
              <a:gd name="connsiteX9" fmla="*/ 14003 w 37033"/>
              <a:gd name="connsiteY9" fmla="*/ 9033 h 9854"/>
              <a:gd name="connsiteX10" fmla="*/ 37033 w 37033"/>
              <a:gd name="connsiteY10" fmla="*/ 8970 h 9854"/>
              <a:gd name="connsiteX11" fmla="*/ 36942 w 37033"/>
              <a:gd name="connsiteY11" fmla="*/ 41 h 9854"/>
              <a:gd name="connsiteX12" fmla="*/ 53 w 37033"/>
              <a:gd name="connsiteY12" fmla="*/ 0 h 9854"/>
              <a:gd name="connsiteX13" fmla="*/ 0 w 37033"/>
              <a:gd name="connsiteY13" fmla="*/ 8394 h 9854"/>
              <a:gd name="connsiteX0" fmla="*/ 0 w 10000"/>
              <a:gd name="connsiteY0" fmla="*/ 8518 h 9661"/>
              <a:gd name="connsiteX1" fmla="*/ 1640 w 10000"/>
              <a:gd name="connsiteY1" fmla="*/ 7726 h 9661"/>
              <a:gd name="connsiteX2" fmla="*/ 1632 w 10000"/>
              <a:gd name="connsiteY2" fmla="*/ 7757 h 9661"/>
              <a:gd name="connsiteX3" fmla="*/ 1625 w 10000"/>
              <a:gd name="connsiteY3" fmla="*/ 7784 h 9661"/>
              <a:gd name="connsiteX4" fmla="*/ 1615 w 10000"/>
              <a:gd name="connsiteY4" fmla="*/ 7805 h 9661"/>
              <a:gd name="connsiteX5" fmla="*/ 537 w 10000"/>
              <a:gd name="connsiteY5" fmla="*/ 8448 h 9661"/>
              <a:gd name="connsiteX6" fmla="*/ 891 w 10000"/>
              <a:gd name="connsiteY6" fmla="*/ 6357 h 9661"/>
              <a:gd name="connsiteX7" fmla="*/ 565 w 10000"/>
              <a:gd name="connsiteY7" fmla="*/ 9661 h 9661"/>
              <a:gd name="connsiteX8" fmla="*/ 3745 w 10000"/>
              <a:gd name="connsiteY8" fmla="*/ 6305 h 9661"/>
              <a:gd name="connsiteX9" fmla="*/ 3781 w 10000"/>
              <a:gd name="connsiteY9" fmla="*/ 9167 h 9661"/>
              <a:gd name="connsiteX10" fmla="*/ 10000 w 10000"/>
              <a:gd name="connsiteY10" fmla="*/ 9103 h 9661"/>
              <a:gd name="connsiteX11" fmla="*/ 9975 w 10000"/>
              <a:gd name="connsiteY11" fmla="*/ 42 h 9661"/>
              <a:gd name="connsiteX12" fmla="*/ 14 w 10000"/>
              <a:gd name="connsiteY12" fmla="*/ 0 h 9661"/>
              <a:gd name="connsiteX13" fmla="*/ 0 w 10000"/>
              <a:gd name="connsiteY13" fmla="*/ 8518 h 9661"/>
              <a:gd name="connsiteX0" fmla="*/ 0 w 10000"/>
              <a:gd name="connsiteY0" fmla="*/ 8817 h 9489"/>
              <a:gd name="connsiteX1" fmla="*/ 1640 w 10000"/>
              <a:gd name="connsiteY1" fmla="*/ 7997 h 9489"/>
              <a:gd name="connsiteX2" fmla="*/ 1632 w 10000"/>
              <a:gd name="connsiteY2" fmla="*/ 8029 h 9489"/>
              <a:gd name="connsiteX3" fmla="*/ 1625 w 10000"/>
              <a:gd name="connsiteY3" fmla="*/ 8057 h 9489"/>
              <a:gd name="connsiteX4" fmla="*/ 1615 w 10000"/>
              <a:gd name="connsiteY4" fmla="*/ 8079 h 9489"/>
              <a:gd name="connsiteX5" fmla="*/ 537 w 10000"/>
              <a:gd name="connsiteY5" fmla="*/ 8744 h 9489"/>
              <a:gd name="connsiteX6" fmla="*/ 891 w 10000"/>
              <a:gd name="connsiteY6" fmla="*/ 6580 h 9489"/>
              <a:gd name="connsiteX7" fmla="*/ 2234 w 10000"/>
              <a:gd name="connsiteY7" fmla="*/ 6491 h 9489"/>
              <a:gd name="connsiteX8" fmla="*/ 3745 w 10000"/>
              <a:gd name="connsiteY8" fmla="*/ 6526 h 9489"/>
              <a:gd name="connsiteX9" fmla="*/ 3781 w 10000"/>
              <a:gd name="connsiteY9" fmla="*/ 9489 h 9489"/>
              <a:gd name="connsiteX10" fmla="*/ 10000 w 10000"/>
              <a:gd name="connsiteY10" fmla="*/ 9422 h 9489"/>
              <a:gd name="connsiteX11" fmla="*/ 9975 w 10000"/>
              <a:gd name="connsiteY11" fmla="*/ 43 h 9489"/>
              <a:gd name="connsiteX12" fmla="*/ 14 w 10000"/>
              <a:gd name="connsiteY12" fmla="*/ 0 h 9489"/>
              <a:gd name="connsiteX13" fmla="*/ 0 w 10000"/>
              <a:gd name="connsiteY13" fmla="*/ 8817 h 9489"/>
              <a:gd name="connsiteX0" fmla="*/ 0 w 10000"/>
              <a:gd name="connsiteY0" fmla="*/ 9292 h 10000"/>
              <a:gd name="connsiteX1" fmla="*/ 1640 w 10000"/>
              <a:gd name="connsiteY1" fmla="*/ 8428 h 10000"/>
              <a:gd name="connsiteX2" fmla="*/ 1632 w 10000"/>
              <a:gd name="connsiteY2" fmla="*/ 8461 h 10000"/>
              <a:gd name="connsiteX3" fmla="*/ 1625 w 10000"/>
              <a:gd name="connsiteY3" fmla="*/ 8491 h 10000"/>
              <a:gd name="connsiteX4" fmla="*/ 1615 w 10000"/>
              <a:gd name="connsiteY4" fmla="*/ 8514 h 10000"/>
              <a:gd name="connsiteX5" fmla="*/ 537 w 10000"/>
              <a:gd name="connsiteY5" fmla="*/ 9215 h 10000"/>
              <a:gd name="connsiteX6" fmla="*/ 891 w 10000"/>
              <a:gd name="connsiteY6" fmla="*/ 6934 h 10000"/>
              <a:gd name="connsiteX7" fmla="*/ 2234 w 10000"/>
              <a:gd name="connsiteY7" fmla="*/ 6841 h 10000"/>
              <a:gd name="connsiteX8" fmla="*/ 3745 w 10000"/>
              <a:gd name="connsiteY8" fmla="*/ 6877 h 10000"/>
              <a:gd name="connsiteX9" fmla="*/ 3781 w 10000"/>
              <a:gd name="connsiteY9" fmla="*/ 10000 h 10000"/>
              <a:gd name="connsiteX10" fmla="*/ 10000 w 10000"/>
              <a:gd name="connsiteY10" fmla="*/ 9929 h 10000"/>
              <a:gd name="connsiteX11" fmla="*/ 9975 w 10000"/>
              <a:gd name="connsiteY11" fmla="*/ 45 h 10000"/>
              <a:gd name="connsiteX12" fmla="*/ 14 w 10000"/>
              <a:gd name="connsiteY12" fmla="*/ 0 h 10000"/>
              <a:gd name="connsiteX13" fmla="*/ 0 w 10000"/>
              <a:gd name="connsiteY13" fmla="*/ 9292 h 10000"/>
              <a:gd name="connsiteX0" fmla="*/ 0 w 10000"/>
              <a:gd name="connsiteY0" fmla="*/ 9292 h 10000"/>
              <a:gd name="connsiteX1" fmla="*/ 1640 w 10000"/>
              <a:gd name="connsiteY1" fmla="*/ 8428 h 10000"/>
              <a:gd name="connsiteX2" fmla="*/ 1632 w 10000"/>
              <a:gd name="connsiteY2" fmla="*/ 8461 h 10000"/>
              <a:gd name="connsiteX3" fmla="*/ 1625 w 10000"/>
              <a:gd name="connsiteY3" fmla="*/ 8491 h 10000"/>
              <a:gd name="connsiteX4" fmla="*/ 1615 w 10000"/>
              <a:gd name="connsiteY4" fmla="*/ 8514 h 10000"/>
              <a:gd name="connsiteX5" fmla="*/ 537 w 10000"/>
              <a:gd name="connsiteY5" fmla="*/ 9215 h 10000"/>
              <a:gd name="connsiteX6" fmla="*/ 891 w 10000"/>
              <a:gd name="connsiteY6" fmla="*/ 6934 h 10000"/>
              <a:gd name="connsiteX7" fmla="*/ 2234 w 10000"/>
              <a:gd name="connsiteY7" fmla="*/ 6841 h 10000"/>
              <a:gd name="connsiteX8" fmla="*/ 3745 w 10000"/>
              <a:gd name="connsiteY8" fmla="*/ 6877 h 10000"/>
              <a:gd name="connsiteX9" fmla="*/ 3781 w 10000"/>
              <a:gd name="connsiteY9" fmla="*/ 10000 h 10000"/>
              <a:gd name="connsiteX10" fmla="*/ 10000 w 10000"/>
              <a:gd name="connsiteY10" fmla="*/ 9929 h 10000"/>
              <a:gd name="connsiteX11" fmla="*/ 9975 w 10000"/>
              <a:gd name="connsiteY11" fmla="*/ 45 h 10000"/>
              <a:gd name="connsiteX12" fmla="*/ 14 w 10000"/>
              <a:gd name="connsiteY12" fmla="*/ 0 h 10000"/>
              <a:gd name="connsiteX13" fmla="*/ 0 w 10000"/>
              <a:gd name="connsiteY13" fmla="*/ 9292 h 10000"/>
              <a:gd name="connsiteX0" fmla="*/ 0 w 10000"/>
              <a:gd name="connsiteY0" fmla="*/ 9292 h 10000"/>
              <a:gd name="connsiteX1" fmla="*/ 1640 w 10000"/>
              <a:gd name="connsiteY1" fmla="*/ 8428 h 10000"/>
              <a:gd name="connsiteX2" fmla="*/ 1632 w 10000"/>
              <a:gd name="connsiteY2" fmla="*/ 8461 h 10000"/>
              <a:gd name="connsiteX3" fmla="*/ 1625 w 10000"/>
              <a:gd name="connsiteY3" fmla="*/ 8491 h 10000"/>
              <a:gd name="connsiteX4" fmla="*/ 537 w 10000"/>
              <a:gd name="connsiteY4" fmla="*/ 9215 h 10000"/>
              <a:gd name="connsiteX5" fmla="*/ 891 w 10000"/>
              <a:gd name="connsiteY5" fmla="*/ 6934 h 10000"/>
              <a:gd name="connsiteX6" fmla="*/ 2234 w 10000"/>
              <a:gd name="connsiteY6" fmla="*/ 6841 h 10000"/>
              <a:gd name="connsiteX7" fmla="*/ 3745 w 10000"/>
              <a:gd name="connsiteY7" fmla="*/ 6877 h 10000"/>
              <a:gd name="connsiteX8" fmla="*/ 3781 w 10000"/>
              <a:gd name="connsiteY8" fmla="*/ 10000 h 10000"/>
              <a:gd name="connsiteX9" fmla="*/ 10000 w 10000"/>
              <a:gd name="connsiteY9" fmla="*/ 9929 h 10000"/>
              <a:gd name="connsiteX10" fmla="*/ 9975 w 10000"/>
              <a:gd name="connsiteY10" fmla="*/ 45 h 10000"/>
              <a:gd name="connsiteX11" fmla="*/ 14 w 10000"/>
              <a:gd name="connsiteY11" fmla="*/ 0 h 10000"/>
              <a:gd name="connsiteX12" fmla="*/ 0 w 10000"/>
              <a:gd name="connsiteY12" fmla="*/ 9292 h 10000"/>
              <a:gd name="connsiteX0" fmla="*/ 58 w 9987"/>
              <a:gd name="connsiteY0" fmla="*/ 10079 h 10079"/>
              <a:gd name="connsiteX1" fmla="*/ 1627 w 9987"/>
              <a:gd name="connsiteY1" fmla="*/ 8428 h 10079"/>
              <a:gd name="connsiteX2" fmla="*/ 1619 w 9987"/>
              <a:gd name="connsiteY2" fmla="*/ 8461 h 10079"/>
              <a:gd name="connsiteX3" fmla="*/ 1612 w 9987"/>
              <a:gd name="connsiteY3" fmla="*/ 8491 h 10079"/>
              <a:gd name="connsiteX4" fmla="*/ 524 w 9987"/>
              <a:gd name="connsiteY4" fmla="*/ 9215 h 10079"/>
              <a:gd name="connsiteX5" fmla="*/ 878 w 9987"/>
              <a:gd name="connsiteY5" fmla="*/ 6934 h 10079"/>
              <a:gd name="connsiteX6" fmla="*/ 2221 w 9987"/>
              <a:gd name="connsiteY6" fmla="*/ 6841 h 10079"/>
              <a:gd name="connsiteX7" fmla="*/ 3732 w 9987"/>
              <a:gd name="connsiteY7" fmla="*/ 6877 h 10079"/>
              <a:gd name="connsiteX8" fmla="*/ 3768 w 9987"/>
              <a:gd name="connsiteY8" fmla="*/ 10000 h 10079"/>
              <a:gd name="connsiteX9" fmla="*/ 9987 w 9987"/>
              <a:gd name="connsiteY9" fmla="*/ 9929 h 10079"/>
              <a:gd name="connsiteX10" fmla="*/ 9962 w 9987"/>
              <a:gd name="connsiteY10" fmla="*/ 45 h 10079"/>
              <a:gd name="connsiteX11" fmla="*/ 1 w 9987"/>
              <a:gd name="connsiteY11" fmla="*/ 0 h 10079"/>
              <a:gd name="connsiteX12" fmla="*/ 58 w 9987"/>
              <a:gd name="connsiteY12" fmla="*/ 10079 h 10079"/>
              <a:gd name="connsiteX0" fmla="*/ 58 w 10000"/>
              <a:gd name="connsiteY0" fmla="*/ 10000 h 10000"/>
              <a:gd name="connsiteX1" fmla="*/ 1629 w 10000"/>
              <a:gd name="connsiteY1" fmla="*/ 8362 h 10000"/>
              <a:gd name="connsiteX2" fmla="*/ 1621 w 10000"/>
              <a:gd name="connsiteY2" fmla="*/ 8395 h 10000"/>
              <a:gd name="connsiteX3" fmla="*/ 525 w 10000"/>
              <a:gd name="connsiteY3" fmla="*/ 9143 h 10000"/>
              <a:gd name="connsiteX4" fmla="*/ 879 w 10000"/>
              <a:gd name="connsiteY4" fmla="*/ 6880 h 10000"/>
              <a:gd name="connsiteX5" fmla="*/ 2224 w 10000"/>
              <a:gd name="connsiteY5" fmla="*/ 6787 h 10000"/>
              <a:gd name="connsiteX6" fmla="*/ 3737 w 10000"/>
              <a:gd name="connsiteY6" fmla="*/ 6823 h 10000"/>
              <a:gd name="connsiteX7" fmla="*/ 3773 w 10000"/>
              <a:gd name="connsiteY7" fmla="*/ 9922 h 10000"/>
              <a:gd name="connsiteX8" fmla="*/ 10000 w 10000"/>
              <a:gd name="connsiteY8" fmla="*/ 9851 h 10000"/>
              <a:gd name="connsiteX9" fmla="*/ 9975 w 10000"/>
              <a:gd name="connsiteY9" fmla="*/ 45 h 10000"/>
              <a:gd name="connsiteX10" fmla="*/ 1 w 10000"/>
              <a:gd name="connsiteY10" fmla="*/ 0 h 10000"/>
              <a:gd name="connsiteX11" fmla="*/ 58 w 10000"/>
              <a:gd name="connsiteY11" fmla="*/ 10000 h 10000"/>
              <a:gd name="connsiteX0" fmla="*/ 58 w 10000"/>
              <a:gd name="connsiteY0" fmla="*/ 10000 h 10000"/>
              <a:gd name="connsiteX1" fmla="*/ 1629 w 10000"/>
              <a:gd name="connsiteY1" fmla="*/ 8362 h 10000"/>
              <a:gd name="connsiteX2" fmla="*/ 525 w 10000"/>
              <a:gd name="connsiteY2" fmla="*/ 9143 h 10000"/>
              <a:gd name="connsiteX3" fmla="*/ 879 w 10000"/>
              <a:gd name="connsiteY3" fmla="*/ 6880 h 10000"/>
              <a:gd name="connsiteX4" fmla="*/ 2224 w 10000"/>
              <a:gd name="connsiteY4" fmla="*/ 6787 h 10000"/>
              <a:gd name="connsiteX5" fmla="*/ 3737 w 10000"/>
              <a:gd name="connsiteY5" fmla="*/ 6823 h 10000"/>
              <a:gd name="connsiteX6" fmla="*/ 3773 w 10000"/>
              <a:gd name="connsiteY6" fmla="*/ 9922 h 10000"/>
              <a:gd name="connsiteX7" fmla="*/ 10000 w 10000"/>
              <a:gd name="connsiteY7" fmla="*/ 9851 h 10000"/>
              <a:gd name="connsiteX8" fmla="*/ 9975 w 10000"/>
              <a:gd name="connsiteY8" fmla="*/ 45 h 10000"/>
              <a:gd name="connsiteX9" fmla="*/ 1 w 10000"/>
              <a:gd name="connsiteY9" fmla="*/ 0 h 10000"/>
              <a:gd name="connsiteX10" fmla="*/ 58 w 10000"/>
              <a:gd name="connsiteY10" fmla="*/ 10000 h 10000"/>
              <a:gd name="connsiteX0" fmla="*/ 58 w 10000"/>
              <a:gd name="connsiteY0" fmla="*/ 10000 h 10587"/>
              <a:gd name="connsiteX1" fmla="*/ 525 w 10000"/>
              <a:gd name="connsiteY1" fmla="*/ 9143 h 10587"/>
              <a:gd name="connsiteX2" fmla="*/ 879 w 10000"/>
              <a:gd name="connsiteY2" fmla="*/ 6880 h 10587"/>
              <a:gd name="connsiteX3" fmla="*/ 2224 w 10000"/>
              <a:gd name="connsiteY3" fmla="*/ 6787 h 10587"/>
              <a:gd name="connsiteX4" fmla="*/ 3737 w 10000"/>
              <a:gd name="connsiteY4" fmla="*/ 6823 h 10587"/>
              <a:gd name="connsiteX5" fmla="*/ 3773 w 10000"/>
              <a:gd name="connsiteY5" fmla="*/ 9922 h 10587"/>
              <a:gd name="connsiteX6" fmla="*/ 10000 w 10000"/>
              <a:gd name="connsiteY6" fmla="*/ 9851 h 10587"/>
              <a:gd name="connsiteX7" fmla="*/ 9975 w 10000"/>
              <a:gd name="connsiteY7" fmla="*/ 45 h 10587"/>
              <a:gd name="connsiteX8" fmla="*/ 1 w 10000"/>
              <a:gd name="connsiteY8" fmla="*/ 0 h 10587"/>
              <a:gd name="connsiteX9" fmla="*/ 58 w 10000"/>
              <a:gd name="connsiteY9" fmla="*/ 10000 h 10587"/>
              <a:gd name="connsiteX0" fmla="*/ 58 w 10000"/>
              <a:gd name="connsiteY0" fmla="*/ 10000 h 10808"/>
              <a:gd name="connsiteX1" fmla="*/ 854 w 10000"/>
              <a:gd name="connsiteY1" fmla="*/ 10002 h 10808"/>
              <a:gd name="connsiteX2" fmla="*/ 879 w 10000"/>
              <a:gd name="connsiteY2" fmla="*/ 6880 h 10808"/>
              <a:gd name="connsiteX3" fmla="*/ 2224 w 10000"/>
              <a:gd name="connsiteY3" fmla="*/ 6787 h 10808"/>
              <a:gd name="connsiteX4" fmla="*/ 3737 w 10000"/>
              <a:gd name="connsiteY4" fmla="*/ 6823 h 10808"/>
              <a:gd name="connsiteX5" fmla="*/ 3773 w 10000"/>
              <a:gd name="connsiteY5" fmla="*/ 9922 h 10808"/>
              <a:gd name="connsiteX6" fmla="*/ 10000 w 10000"/>
              <a:gd name="connsiteY6" fmla="*/ 9851 h 10808"/>
              <a:gd name="connsiteX7" fmla="*/ 9975 w 10000"/>
              <a:gd name="connsiteY7" fmla="*/ 45 h 10808"/>
              <a:gd name="connsiteX8" fmla="*/ 1 w 10000"/>
              <a:gd name="connsiteY8" fmla="*/ 0 h 10808"/>
              <a:gd name="connsiteX9" fmla="*/ 58 w 10000"/>
              <a:gd name="connsiteY9" fmla="*/ 10000 h 10808"/>
              <a:gd name="connsiteX0" fmla="*/ 58 w 10000"/>
              <a:gd name="connsiteY0" fmla="*/ 10000 h 10808"/>
              <a:gd name="connsiteX1" fmla="*/ 854 w 10000"/>
              <a:gd name="connsiteY1" fmla="*/ 10002 h 10808"/>
              <a:gd name="connsiteX2" fmla="*/ 879 w 10000"/>
              <a:gd name="connsiteY2" fmla="*/ 6880 h 10808"/>
              <a:gd name="connsiteX3" fmla="*/ 2224 w 10000"/>
              <a:gd name="connsiteY3" fmla="*/ 6787 h 10808"/>
              <a:gd name="connsiteX4" fmla="*/ 3737 w 10000"/>
              <a:gd name="connsiteY4" fmla="*/ 6823 h 10808"/>
              <a:gd name="connsiteX5" fmla="*/ 3773 w 10000"/>
              <a:gd name="connsiteY5" fmla="*/ 9922 h 10808"/>
              <a:gd name="connsiteX6" fmla="*/ 10000 w 10000"/>
              <a:gd name="connsiteY6" fmla="*/ 9851 h 10808"/>
              <a:gd name="connsiteX7" fmla="*/ 9975 w 10000"/>
              <a:gd name="connsiteY7" fmla="*/ 45 h 10808"/>
              <a:gd name="connsiteX8" fmla="*/ 1 w 10000"/>
              <a:gd name="connsiteY8" fmla="*/ 0 h 10808"/>
              <a:gd name="connsiteX9" fmla="*/ 58 w 10000"/>
              <a:gd name="connsiteY9" fmla="*/ 10000 h 10808"/>
              <a:gd name="connsiteX0" fmla="*/ 58 w 10000"/>
              <a:gd name="connsiteY0" fmla="*/ 10000 h 10808"/>
              <a:gd name="connsiteX1" fmla="*/ 854 w 10000"/>
              <a:gd name="connsiteY1" fmla="*/ 10002 h 10808"/>
              <a:gd name="connsiteX2" fmla="*/ 879 w 10000"/>
              <a:gd name="connsiteY2" fmla="*/ 6880 h 10808"/>
              <a:gd name="connsiteX3" fmla="*/ 2224 w 10000"/>
              <a:gd name="connsiteY3" fmla="*/ 6787 h 10808"/>
              <a:gd name="connsiteX4" fmla="*/ 3737 w 10000"/>
              <a:gd name="connsiteY4" fmla="*/ 6823 h 10808"/>
              <a:gd name="connsiteX5" fmla="*/ 3773 w 10000"/>
              <a:gd name="connsiteY5" fmla="*/ 9922 h 10808"/>
              <a:gd name="connsiteX6" fmla="*/ 10000 w 10000"/>
              <a:gd name="connsiteY6" fmla="*/ 9851 h 10808"/>
              <a:gd name="connsiteX7" fmla="*/ 9975 w 10000"/>
              <a:gd name="connsiteY7" fmla="*/ 45 h 10808"/>
              <a:gd name="connsiteX8" fmla="*/ 1 w 10000"/>
              <a:gd name="connsiteY8" fmla="*/ 0 h 10808"/>
              <a:gd name="connsiteX9" fmla="*/ 58 w 10000"/>
              <a:gd name="connsiteY9" fmla="*/ 10000 h 10808"/>
              <a:gd name="connsiteX0" fmla="*/ 58 w 10000"/>
              <a:gd name="connsiteY0" fmla="*/ 10000 h 10698"/>
              <a:gd name="connsiteX1" fmla="*/ 854 w 10000"/>
              <a:gd name="connsiteY1" fmla="*/ 10002 h 10698"/>
              <a:gd name="connsiteX2" fmla="*/ 879 w 10000"/>
              <a:gd name="connsiteY2" fmla="*/ 6880 h 10698"/>
              <a:gd name="connsiteX3" fmla="*/ 2224 w 10000"/>
              <a:gd name="connsiteY3" fmla="*/ 6787 h 10698"/>
              <a:gd name="connsiteX4" fmla="*/ 3737 w 10000"/>
              <a:gd name="connsiteY4" fmla="*/ 6823 h 10698"/>
              <a:gd name="connsiteX5" fmla="*/ 3773 w 10000"/>
              <a:gd name="connsiteY5" fmla="*/ 9922 h 10698"/>
              <a:gd name="connsiteX6" fmla="*/ 10000 w 10000"/>
              <a:gd name="connsiteY6" fmla="*/ 9851 h 10698"/>
              <a:gd name="connsiteX7" fmla="*/ 9975 w 10000"/>
              <a:gd name="connsiteY7" fmla="*/ 45 h 10698"/>
              <a:gd name="connsiteX8" fmla="*/ 1 w 10000"/>
              <a:gd name="connsiteY8" fmla="*/ 0 h 10698"/>
              <a:gd name="connsiteX9" fmla="*/ 58 w 10000"/>
              <a:gd name="connsiteY9" fmla="*/ 10000 h 10698"/>
              <a:gd name="connsiteX0" fmla="*/ 58 w 10000"/>
              <a:gd name="connsiteY0" fmla="*/ 10000 h 10042"/>
              <a:gd name="connsiteX1" fmla="*/ 854 w 10000"/>
              <a:gd name="connsiteY1" fmla="*/ 10002 h 10042"/>
              <a:gd name="connsiteX2" fmla="*/ 879 w 10000"/>
              <a:gd name="connsiteY2" fmla="*/ 6880 h 10042"/>
              <a:gd name="connsiteX3" fmla="*/ 2224 w 10000"/>
              <a:gd name="connsiteY3" fmla="*/ 6787 h 10042"/>
              <a:gd name="connsiteX4" fmla="*/ 3737 w 10000"/>
              <a:gd name="connsiteY4" fmla="*/ 6823 h 10042"/>
              <a:gd name="connsiteX5" fmla="*/ 3773 w 10000"/>
              <a:gd name="connsiteY5" fmla="*/ 9922 h 10042"/>
              <a:gd name="connsiteX6" fmla="*/ 10000 w 10000"/>
              <a:gd name="connsiteY6" fmla="*/ 9851 h 10042"/>
              <a:gd name="connsiteX7" fmla="*/ 9975 w 10000"/>
              <a:gd name="connsiteY7" fmla="*/ 45 h 10042"/>
              <a:gd name="connsiteX8" fmla="*/ 1 w 10000"/>
              <a:gd name="connsiteY8" fmla="*/ 0 h 10042"/>
              <a:gd name="connsiteX9" fmla="*/ 58 w 10000"/>
              <a:gd name="connsiteY9" fmla="*/ 10000 h 10042"/>
              <a:gd name="connsiteX0" fmla="*/ 58 w 10000"/>
              <a:gd name="connsiteY0" fmla="*/ 10000 h 10042"/>
              <a:gd name="connsiteX1" fmla="*/ 854 w 10000"/>
              <a:gd name="connsiteY1" fmla="*/ 10002 h 10042"/>
              <a:gd name="connsiteX2" fmla="*/ 879 w 10000"/>
              <a:gd name="connsiteY2" fmla="*/ 6880 h 10042"/>
              <a:gd name="connsiteX3" fmla="*/ 2224 w 10000"/>
              <a:gd name="connsiteY3" fmla="*/ 6787 h 10042"/>
              <a:gd name="connsiteX4" fmla="*/ 3741 w 10000"/>
              <a:gd name="connsiteY4" fmla="*/ 6810 h 10042"/>
              <a:gd name="connsiteX5" fmla="*/ 3773 w 10000"/>
              <a:gd name="connsiteY5" fmla="*/ 9922 h 10042"/>
              <a:gd name="connsiteX6" fmla="*/ 10000 w 10000"/>
              <a:gd name="connsiteY6" fmla="*/ 9851 h 10042"/>
              <a:gd name="connsiteX7" fmla="*/ 9975 w 10000"/>
              <a:gd name="connsiteY7" fmla="*/ 45 h 10042"/>
              <a:gd name="connsiteX8" fmla="*/ 1 w 10000"/>
              <a:gd name="connsiteY8" fmla="*/ 0 h 10042"/>
              <a:gd name="connsiteX9" fmla="*/ 58 w 10000"/>
              <a:gd name="connsiteY9" fmla="*/ 10000 h 10042"/>
              <a:gd name="connsiteX0" fmla="*/ 58 w 10000"/>
              <a:gd name="connsiteY0" fmla="*/ 10000 h 10042"/>
              <a:gd name="connsiteX1" fmla="*/ 854 w 10000"/>
              <a:gd name="connsiteY1" fmla="*/ 10002 h 10042"/>
              <a:gd name="connsiteX2" fmla="*/ 879 w 10000"/>
              <a:gd name="connsiteY2" fmla="*/ 6880 h 10042"/>
              <a:gd name="connsiteX3" fmla="*/ 2224 w 10000"/>
              <a:gd name="connsiteY3" fmla="*/ 6787 h 10042"/>
              <a:gd name="connsiteX4" fmla="*/ 3741 w 10000"/>
              <a:gd name="connsiteY4" fmla="*/ 6810 h 10042"/>
              <a:gd name="connsiteX5" fmla="*/ 3734 w 10000"/>
              <a:gd name="connsiteY5" fmla="*/ 9948 h 10042"/>
              <a:gd name="connsiteX6" fmla="*/ 10000 w 10000"/>
              <a:gd name="connsiteY6" fmla="*/ 9851 h 10042"/>
              <a:gd name="connsiteX7" fmla="*/ 9975 w 10000"/>
              <a:gd name="connsiteY7" fmla="*/ 45 h 10042"/>
              <a:gd name="connsiteX8" fmla="*/ 1 w 10000"/>
              <a:gd name="connsiteY8" fmla="*/ 0 h 10042"/>
              <a:gd name="connsiteX9" fmla="*/ 58 w 10000"/>
              <a:gd name="connsiteY9" fmla="*/ 10000 h 10042"/>
              <a:gd name="connsiteX0" fmla="*/ 58 w 10000"/>
              <a:gd name="connsiteY0" fmla="*/ 10000 h 10042"/>
              <a:gd name="connsiteX1" fmla="*/ 854 w 10000"/>
              <a:gd name="connsiteY1" fmla="*/ 10002 h 10042"/>
              <a:gd name="connsiteX2" fmla="*/ 879 w 10000"/>
              <a:gd name="connsiteY2" fmla="*/ 6880 h 10042"/>
              <a:gd name="connsiteX3" fmla="*/ 2224 w 10000"/>
              <a:gd name="connsiteY3" fmla="*/ 6787 h 10042"/>
              <a:gd name="connsiteX4" fmla="*/ 3741 w 10000"/>
              <a:gd name="connsiteY4" fmla="*/ 6810 h 10042"/>
              <a:gd name="connsiteX5" fmla="*/ 3734 w 10000"/>
              <a:gd name="connsiteY5" fmla="*/ 9948 h 10042"/>
              <a:gd name="connsiteX6" fmla="*/ 10000 w 10000"/>
              <a:gd name="connsiteY6" fmla="*/ 9851 h 10042"/>
              <a:gd name="connsiteX7" fmla="*/ 9975 w 10000"/>
              <a:gd name="connsiteY7" fmla="*/ 45 h 10042"/>
              <a:gd name="connsiteX8" fmla="*/ 1 w 10000"/>
              <a:gd name="connsiteY8" fmla="*/ 0 h 10042"/>
              <a:gd name="connsiteX9" fmla="*/ 58 w 10000"/>
              <a:gd name="connsiteY9" fmla="*/ 10000 h 10042"/>
              <a:gd name="connsiteX0" fmla="*/ 58 w 10000"/>
              <a:gd name="connsiteY0" fmla="*/ 10000 h 10042"/>
              <a:gd name="connsiteX1" fmla="*/ 854 w 10000"/>
              <a:gd name="connsiteY1" fmla="*/ 10002 h 10042"/>
              <a:gd name="connsiteX2" fmla="*/ 836 w 10000"/>
              <a:gd name="connsiteY2" fmla="*/ 6880 h 10042"/>
              <a:gd name="connsiteX3" fmla="*/ 2224 w 10000"/>
              <a:gd name="connsiteY3" fmla="*/ 6787 h 10042"/>
              <a:gd name="connsiteX4" fmla="*/ 3741 w 10000"/>
              <a:gd name="connsiteY4" fmla="*/ 6810 h 10042"/>
              <a:gd name="connsiteX5" fmla="*/ 3734 w 10000"/>
              <a:gd name="connsiteY5" fmla="*/ 9948 h 10042"/>
              <a:gd name="connsiteX6" fmla="*/ 10000 w 10000"/>
              <a:gd name="connsiteY6" fmla="*/ 9851 h 10042"/>
              <a:gd name="connsiteX7" fmla="*/ 9975 w 10000"/>
              <a:gd name="connsiteY7" fmla="*/ 45 h 10042"/>
              <a:gd name="connsiteX8" fmla="*/ 1 w 10000"/>
              <a:gd name="connsiteY8" fmla="*/ 0 h 10042"/>
              <a:gd name="connsiteX9" fmla="*/ 58 w 10000"/>
              <a:gd name="connsiteY9" fmla="*/ 10000 h 10042"/>
              <a:gd name="connsiteX0" fmla="*/ 58 w 10000"/>
              <a:gd name="connsiteY0" fmla="*/ 10000 h 10042"/>
              <a:gd name="connsiteX1" fmla="*/ 854 w 10000"/>
              <a:gd name="connsiteY1" fmla="*/ 10002 h 10042"/>
              <a:gd name="connsiteX2" fmla="*/ 836 w 10000"/>
              <a:gd name="connsiteY2" fmla="*/ 6880 h 10042"/>
              <a:gd name="connsiteX3" fmla="*/ 2232 w 10000"/>
              <a:gd name="connsiteY3" fmla="*/ 6877 h 10042"/>
              <a:gd name="connsiteX4" fmla="*/ 3741 w 10000"/>
              <a:gd name="connsiteY4" fmla="*/ 6810 h 10042"/>
              <a:gd name="connsiteX5" fmla="*/ 3734 w 10000"/>
              <a:gd name="connsiteY5" fmla="*/ 9948 h 10042"/>
              <a:gd name="connsiteX6" fmla="*/ 10000 w 10000"/>
              <a:gd name="connsiteY6" fmla="*/ 9851 h 10042"/>
              <a:gd name="connsiteX7" fmla="*/ 9975 w 10000"/>
              <a:gd name="connsiteY7" fmla="*/ 45 h 10042"/>
              <a:gd name="connsiteX8" fmla="*/ 1 w 10000"/>
              <a:gd name="connsiteY8" fmla="*/ 0 h 10042"/>
              <a:gd name="connsiteX9" fmla="*/ 58 w 10000"/>
              <a:gd name="connsiteY9" fmla="*/ 10000 h 10042"/>
              <a:gd name="connsiteX0" fmla="*/ 58 w 10000"/>
              <a:gd name="connsiteY0" fmla="*/ 10000 h 10042"/>
              <a:gd name="connsiteX1" fmla="*/ 854 w 10000"/>
              <a:gd name="connsiteY1" fmla="*/ 10002 h 10042"/>
              <a:gd name="connsiteX2" fmla="*/ 836 w 10000"/>
              <a:gd name="connsiteY2" fmla="*/ 6880 h 10042"/>
              <a:gd name="connsiteX3" fmla="*/ 3741 w 10000"/>
              <a:gd name="connsiteY3" fmla="*/ 6810 h 10042"/>
              <a:gd name="connsiteX4" fmla="*/ 3734 w 10000"/>
              <a:gd name="connsiteY4" fmla="*/ 9948 h 10042"/>
              <a:gd name="connsiteX5" fmla="*/ 10000 w 10000"/>
              <a:gd name="connsiteY5" fmla="*/ 9851 h 10042"/>
              <a:gd name="connsiteX6" fmla="*/ 9975 w 10000"/>
              <a:gd name="connsiteY6" fmla="*/ 45 h 10042"/>
              <a:gd name="connsiteX7" fmla="*/ 1 w 10000"/>
              <a:gd name="connsiteY7" fmla="*/ 0 h 10042"/>
              <a:gd name="connsiteX8" fmla="*/ 58 w 10000"/>
              <a:gd name="connsiteY8" fmla="*/ 10000 h 10042"/>
              <a:gd name="connsiteX0" fmla="*/ 58 w 10000"/>
              <a:gd name="connsiteY0" fmla="*/ 10000 h 10042"/>
              <a:gd name="connsiteX1" fmla="*/ 854 w 10000"/>
              <a:gd name="connsiteY1" fmla="*/ 10002 h 10042"/>
              <a:gd name="connsiteX2" fmla="*/ 836 w 10000"/>
              <a:gd name="connsiteY2" fmla="*/ 6880 h 10042"/>
              <a:gd name="connsiteX3" fmla="*/ 3741 w 10000"/>
              <a:gd name="connsiteY3" fmla="*/ 6810 h 10042"/>
              <a:gd name="connsiteX4" fmla="*/ 3734 w 10000"/>
              <a:gd name="connsiteY4" fmla="*/ 9948 h 10042"/>
              <a:gd name="connsiteX5" fmla="*/ 10000 w 10000"/>
              <a:gd name="connsiteY5" fmla="*/ 9851 h 10042"/>
              <a:gd name="connsiteX6" fmla="*/ 9975 w 10000"/>
              <a:gd name="connsiteY6" fmla="*/ 45 h 10042"/>
              <a:gd name="connsiteX7" fmla="*/ 1 w 10000"/>
              <a:gd name="connsiteY7" fmla="*/ 0 h 10042"/>
              <a:gd name="connsiteX8" fmla="*/ 58 w 10000"/>
              <a:gd name="connsiteY8" fmla="*/ 10000 h 10042"/>
              <a:gd name="connsiteX0" fmla="*/ 58 w 10000"/>
              <a:gd name="connsiteY0" fmla="*/ 10000 h 10042"/>
              <a:gd name="connsiteX1" fmla="*/ 854 w 10000"/>
              <a:gd name="connsiteY1" fmla="*/ 10002 h 10042"/>
              <a:gd name="connsiteX2" fmla="*/ 836 w 10000"/>
              <a:gd name="connsiteY2" fmla="*/ 6880 h 10042"/>
              <a:gd name="connsiteX3" fmla="*/ 3741 w 10000"/>
              <a:gd name="connsiteY3" fmla="*/ 6810 h 10042"/>
              <a:gd name="connsiteX4" fmla="*/ 3734 w 10000"/>
              <a:gd name="connsiteY4" fmla="*/ 9948 h 10042"/>
              <a:gd name="connsiteX5" fmla="*/ 10000 w 10000"/>
              <a:gd name="connsiteY5" fmla="*/ 9851 h 10042"/>
              <a:gd name="connsiteX6" fmla="*/ 9975 w 10000"/>
              <a:gd name="connsiteY6" fmla="*/ 45 h 10042"/>
              <a:gd name="connsiteX7" fmla="*/ 1 w 10000"/>
              <a:gd name="connsiteY7" fmla="*/ 0 h 10042"/>
              <a:gd name="connsiteX8" fmla="*/ 58 w 10000"/>
              <a:gd name="connsiteY8" fmla="*/ 10000 h 10042"/>
              <a:gd name="connsiteX0" fmla="*/ 58 w 10000"/>
              <a:gd name="connsiteY0" fmla="*/ 10000 h 10042"/>
              <a:gd name="connsiteX1" fmla="*/ 854 w 10000"/>
              <a:gd name="connsiteY1" fmla="*/ 10002 h 10042"/>
              <a:gd name="connsiteX2" fmla="*/ 836 w 10000"/>
              <a:gd name="connsiteY2" fmla="*/ 6880 h 10042"/>
              <a:gd name="connsiteX3" fmla="*/ 3741 w 10000"/>
              <a:gd name="connsiteY3" fmla="*/ 6810 h 10042"/>
              <a:gd name="connsiteX4" fmla="*/ 3734 w 10000"/>
              <a:gd name="connsiteY4" fmla="*/ 9948 h 10042"/>
              <a:gd name="connsiteX5" fmla="*/ 10000 w 10000"/>
              <a:gd name="connsiteY5" fmla="*/ 9851 h 10042"/>
              <a:gd name="connsiteX6" fmla="*/ 9975 w 10000"/>
              <a:gd name="connsiteY6" fmla="*/ 45 h 10042"/>
              <a:gd name="connsiteX7" fmla="*/ 1 w 10000"/>
              <a:gd name="connsiteY7" fmla="*/ 0 h 10042"/>
              <a:gd name="connsiteX8" fmla="*/ 58 w 10000"/>
              <a:gd name="connsiteY8" fmla="*/ 10000 h 10042"/>
              <a:gd name="connsiteX0" fmla="*/ 58 w 10000"/>
              <a:gd name="connsiteY0" fmla="*/ 10000 h 10042"/>
              <a:gd name="connsiteX1" fmla="*/ 854 w 10000"/>
              <a:gd name="connsiteY1" fmla="*/ 10002 h 10042"/>
              <a:gd name="connsiteX2" fmla="*/ 836 w 10000"/>
              <a:gd name="connsiteY2" fmla="*/ 6880 h 10042"/>
              <a:gd name="connsiteX3" fmla="*/ 3741 w 10000"/>
              <a:gd name="connsiteY3" fmla="*/ 6810 h 10042"/>
              <a:gd name="connsiteX4" fmla="*/ 3738 w 10000"/>
              <a:gd name="connsiteY4" fmla="*/ 9948 h 10042"/>
              <a:gd name="connsiteX5" fmla="*/ 10000 w 10000"/>
              <a:gd name="connsiteY5" fmla="*/ 9851 h 10042"/>
              <a:gd name="connsiteX6" fmla="*/ 9975 w 10000"/>
              <a:gd name="connsiteY6" fmla="*/ 45 h 10042"/>
              <a:gd name="connsiteX7" fmla="*/ 1 w 10000"/>
              <a:gd name="connsiteY7" fmla="*/ 0 h 10042"/>
              <a:gd name="connsiteX8" fmla="*/ 58 w 10000"/>
              <a:gd name="connsiteY8" fmla="*/ 10000 h 10042"/>
              <a:gd name="connsiteX0" fmla="*/ 58 w 10000"/>
              <a:gd name="connsiteY0" fmla="*/ 10000 h 10042"/>
              <a:gd name="connsiteX1" fmla="*/ 854 w 10000"/>
              <a:gd name="connsiteY1" fmla="*/ 10002 h 10042"/>
              <a:gd name="connsiteX2" fmla="*/ 836 w 10000"/>
              <a:gd name="connsiteY2" fmla="*/ 6880 h 10042"/>
              <a:gd name="connsiteX3" fmla="*/ 3741 w 10000"/>
              <a:gd name="connsiteY3" fmla="*/ 6810 h 10042"/>
              <a:gd name="connsiteX4" fmla="*/ 3738 w 10000"/>
              <a:gd name="connsiteY4" fmla="*/ 9948 h 10042"/>
              <a:gd name="connsiteX5" fmla="*/ 10000 w 10000"/>
              <a:gd name="connsiteY5" fmla="*/ 9851 h 10042"/>
              <a:gd name="connsiteX6" fmla="*/ 9975 w 10000"/>
              <a:gd name="connsiteY6" fmla="*/ 45 h 10042"/>
              <a:gd name="connsiteX7" fmla="*/ 1 w 10000"/>
              <a:gd name="connsiteY7" fmla="*/ 0 h 10042"/>
              <a:gd name="connsiteX8" fmla="*/ 58 w 10000"/>
              <a:gd name="connsiteY8" fmla="*/ 10000 h 10042"/>
              <a:gd name="connsiteX0" fmla="*/ 58 w 10000"/>
              <a:gd name="connsiteY0" fmla="*/ 10000 h 10042"/>
              <a:gd name="connsiteX1" fmla="*/ 854 w 10000"/>
              <a:gd name="connsiteY1" fmla="*/ 10002 h 10042"/>
              <a:gd name="connsiteX2" fmla="*/ 836 w 10000"/>
              <a:gd name="connsiteY2" fmla="*/ 6880 h 10042"/>
              <a:gd name="connsiteX3" fmla="*/ 3741 w 10000"/>
              <a:gd name="connsiteY3" fmla="*/ 6810 h 10042"/>
              <a:gd name="connsiteX4" fmla="*/ 3738 w 10000"/>
              <a:gd name="connsiteY4" fmla="*/ 9948 h 10042"/>
              <a:gd name="connsiteX5" fmla="*/ 10000 w 10000"/>
              <a:gd name="connsiteY5" fmla="*/ 9851 h 10042"/>
              <a:gd name="connsiteX6" fmla="*/ 9975 w 10000"/>
              <a:gd name="connsiteY6" fmla="*/ 45 h 10042"/>
              <a:gd name="connsiteX7" fmla="*/ 1 w 10000"/>
              <a:gd name="connsiteY7" fmla="*/ 0 h 10042"/>
              <a:gd name="connsiteX8" fmla="*/ 58 w 10000"/>
              <a:gd name="connsiteY8" fmla="*/ 10000 h 10042"/>
              <a:gd name="connsiteX0" fmla="*/ 58 w 10000"/>
              <a:gd name="connsiteY0" fmla="*/ 10000 h 10042"/>
              <a:gd name="connsiteX1" fmla="*/ 854 w 10000"/>
              <a:gd name="connsiteY1" fmla="*/ 10002 h 10042"/>
              <a:gd name="connsiteX2" fmla="*/ 836 w 10000"/>
              <a:gd name="connsiteY2" fmla="*/ 6897 h 10042"/>
              <a:gd name="connsiteX3" fmla="*/ 3741 w 10000"/>
              <a:gd name="connsiteY3" fmla="*/ 6810 h 10042"/>
              <a:gd name="connsiteX4" fmla="*/ 3738 w 10000"/>
              <a:gd name="connsiteY4" fmla="*/ 9948 h 10042"/>
              <a:gd name="connsiteX5" fmla="*/ 10000 w 10000"/>
              <a:gd name="connsiteY5" fmla="*/ 9851 h 10042"/>
              <a:gd name="connsiteX6" fmla="*/ 9975 w 10000"/>
              <a:gd name="connsiteY6" fmla="*/ 45 h 10042"/>
              <a:gd name="connsiteX7" fmla="*/ 1 w 10000"/>
              <a:gd name="connsiteY7" fmla="*/ 0 h 10042"/>
              <a:gd name="connsiteX8" fmla="*/ 58 w 10000"/>
              <a:gd name="connsiteY8" fmla="*/ 10000 h 10042"/>
              <a:gd name="connsiteX0" fmla="*/ 58 w 10000"/>
              <a:gd name="connsiteY0" fmla="*/ 10000 h 10042"/>
              <a:gd name="connsiteX1" fmla="*/ 854 w 10000"/>
              <a:gd name="connsiteY1" fmla="*/ 10002 h 10042"/>
              <a:gd name="connsiteX2" fmla="*/ 836 w 10000"/>
              <a:gd name="connsiteY2" fmla="*/ 6897 h 10042"/>
              <a:gd name="connsiteX3" fmla="*/ 3741 w 10000"/>
              <a:gd name="connsiteY3" fmla="*/ 6810 h 10042"/>
              <a:gd name="connsiteX4" fmla="*/ 3738 w 10000"/>
              <a:gd name="connsiteY4" fmla="*/ 9948 h 10042"/>
              <a:gd name="connsiteX5" fmla="*/ 10000 w 10000"/>
              <a:gd name="connsiteY5" fmla="*/ 9851 h 10042"/>
              <a:gd name="connsiteX6" fmla="*/ 9975 w 10000"/>
              <a:gd name="connsiteY6" fmla="*/ 45 h 10042"/>
              <a:gd name="connsiteX7" fmla="*/ 1 w 10000"/>
              <a:gd name="connsiteY7" fmla="*/ 0 h 10042"/>
              <a:gd name="connsiteX8" fmla="*/ 58 w 10000"/>
              <a:gd name="connsiteY8" fmla="*/ 10000 h 10042"/>
              <a:gd name="connsiteX0" fmla="*/ 58 w 10000"/>
              <a:gd name="connsiteY0" fmla="*/ 10000 h 10042"/>
              <a:gd name="connsiteX1" fmla="*/ 854 w 10000"/>
              <a:gd name="connsiteY1" fmla="*/ 10002 h 10042"/>
              <a:gd name="connsiteX2" fmla="*/ 849 w 10000"/>
              <a:gd name="connsiteY2" fmla="*/ 6854 h 10042"/>
              <a:gd name="connsiteX3" fmla="*/ 3741 w 10000"/>
              <a:gd name="connsiteY3" fmla="*/ 6810 h 10042"/>
              <a:gd name="connsiteX4" fmla="*/ 3738 w 10000"/>
              <a:gd name="connsiteY4" fmla="*/ 9948 h 10042"/>
              <a:gd name="connsiteX5" fmla="*/ 10000 w 10000"/>
              <a:gd name="connsiteY5" fmla="*/ 9851 h 10042"/>
              <a:gd name="connsiteX6" fmla="*/ 9975 w 10000"/>
              <a:gd name="connsiteY6" fmla="*/ 45 h 10042"/>
              <a:gd name="connsiteX7" fmla="*/ 1 w 10000"/>
              <a:gd name="connsiteY7" fmla="*/ 0 h 10042"/>
              <a:gd name="connsiteX8" fmla="*/ 58 w 10000"/>
              <a:gd name="connsiteY8" fmla="*/ 10000 h 10042"/>
              <a:gd name="connsiteX0" fmla="*/ 58 w 10000"/>
              <a:gd name="connsiteY0" fmla="*/ 10000 h 10042"/>
              <a:gd name="connsiteX1" fmla="*/ 854 w 10000"/>
              <a:gd name="connsiteY1" fmla="*/ 10002 h 10042"/>
              <a:gd name="connsiteX2" fmla="*/ 849 w 10000"/>
              <a:gd name="connsiteY2" fmla="*/ 6854 h 10042"/>
              <a:gd name="connsiteX3" fmla="*/ 3741 w 10000"/>
              <a:gd name="connsiteY3" fmla="*/ 6810 h 10042"/>
              <a:gd name="connsiteX4" fmla="*/ 3738 w 10000"/>
              <a:gd name="connsiteY4" fmla="*/ 9948 h 10042"/>
              <a:gd name="connsiteX5" fmla="*/ 10000 w 10000"/>
              <a:gd name="connsiteY5" fmla="*/ 9851 h 10042"/>
              <a:gd name="connsiteX6" fmla="*/ 9975 w 10000"/>
              <a:gd name="connsiteY6" fmla="*/ 45 h 10042"/>
              <a:gd name="connsiteX7" fmla="*/ 1 w 10000"/>
              <a:gd name="connsiteY7" fmla="*/ 0 h 10042"/>
              <a:gd name="connsiteX8" fmla="*/ 58 w 10000"/>
              <a:gd name="connsiteY8" fmla="*/ 10000 h 10042"/>
              <a:gd name="connsiteX0" fmla="*/ 58 w 10000"/>
              <a:gd name="connsiteY0" fmla="*/ 10000 h 10042"/>
              <a:gd name="connsiteX1" fmla="*/ 854 w 10000"/>
              <a:gd name="connsiteY1" fmla="*/ 10002 h 10042"/>
              <a:gd name="connsiteX2" fmla="*/ 849 w 10000"/>
              <a:gd name="connsiteY2" fmla="*/ 6854 h 10042"/>
              <a:gd name="connsiteX3" fmla="*/ 3741 w 10000"/>
              <a:gd name="connsiteY3" fmla="*/ 6810 h 10042"/>
              <a:gd name="connsiteX4" fmla="*/ 3738 w 10000"/>
              <a:gd name="connsiteY4" fmla="*/ 9948 h 10042"/>
              <a:gd name="connsiteX5" fmla="*/ 10000 w 10000"/>
              <a:gd name="connsiteY5" fmla="*/ 9851 h 10042"/>
              <a:gd name="connsiteX6" fmla="*/ 9975 w 10000"/>
              <a:gd name="connsiteY6" fmla="*/ 45 h 10042"/>
              <a:gd name="connsiteX7" fmla="*/ 1 w 10000"/>
              <a:gd name="connsiteY7" fmla="*/ 0 h 10042"/>
              <a:gd name="connsiteX8" fmla="*/ 58 w 10000"/>
              <a:gd name="connsiteY8" fmla="*/ 10000 h 10042"/>
              <a:gd name="connsiteX0" fmla="*/ 58 w 10000"/>
              <a:gd name="connsiteY0" fmla="*/ 10000 h 10014"/>
              <a:gd name="connsiteX1" fmla="*/ 851 w 10000"/>
              <a:gd name="connsiteY1" fmla="*/ 9959 h 10014"/>
              <a:gd name="connsiteX2" fmla="*/ 849 w 10000"/>
              <a:gd name="connsiteY2" fmla="*/ 6854 h 10014"/>
              <a:gd name="connsiteX3" fmla="*/ 3741 w 10000"/>
              <a:gd name="connsiteY3" fmla="*/ 6810 h 10014"/>
              <a:gd name="connsiteX4" fmla="*/ 3738 w 10000"/>
              <a:gd name="connsiteY4" fmla="*/ 9948 h 10014"/>
              <a:gd name="connsiteX5" fmla="*/ 10000 w 10000"/>
              <a:gd name="connsiteY5" fmla="*/ 9851 h 10014"/>
              <a:gd name="connsiteX6" fmla="*/ 9975 w 10000"/>
              <a:gd name="connsiteY6" fmla="*/ 45 h 10014"/>
              <a:gd name="connsiteX7" fmla="*/ 1 w 10000"/>
              <a:gd name="connsiteY7" fmla="*/ 0 h 10014"/>
              <a:gd name="connsiteX8" fmla="*/ 58 w 10000"/>
              <a:gd name="connsiteY8" fmla="*/ 10000 h 10014"/>
              <a:gd name="connsiteX0" fmla="*/ 58 w 10000"/>
              <a:gd name="connsiteY0" fmla="*/ 10000 h 10014"/>
              <a:gd name="connsiteX1" fmla="*/ 851 w 10000"/>
              <a:gd name="connsiteY1" fmla="*/ 9959 h 10014"/>
              <a:gd name="connsiteX2" fmla="*/ 849 w 10000"/>
              <a:gd name="connsiteY2" fmla="*/ 6854 h 10014"/>
              <a:gd name="connsiteX3" fmla="*/ 3741 w 10000"/>
              <a:gd name="connsiteY3" fmla="*/ 6810 h 10014"/>
              <a:gd name="connsiteX4" fmla="*/ 3738 w 10000"/>
              <a:gd name="connsiteY4" fmla="*/ 9948 h 10014"/>
              <a:gd name="connsiteX5" fmla="*/ 10000 w 10000"/>
              <a:gd name="connsiteY5" fmla="*/ 9851 h 10014"/>
              <a:gd name="connsiteX6" fmla="*/ 9975 w 10000"/>
              <a:gd name="connsiteY6" fmla="*/ 45 h 10014"/>
              <a:gd name="connsiteX7" fmla="*/ 1 w 10000"/>
              <a:gd name="connsiteY7" fmla="*/ 0 h 10014"/>
              <a:gd name="connsiteX8" fmla="*/ 58 w 10000"/>
              <a:gd name="connsiteY8" fmla="*/ 10000 h 10014"/>
              <a:gd name="connsiteX0" fmla="*/ 58 w 10000"/>
              <a:gd name="connsiteY0" fmla="*/ 10000 h 10000"/>
              <a:gd name="connsiteX1" fmla="*/ 851 w 10000"/>
              <a:gd name="connsiteY1" fmla="*/ 9959 h 10000"/>
              <a:gd name="connsiteX2" fmla="*/ 849 w 10000"/>
              <a:gd name="connsiteY2" fmla="*/ 6854 h 10000"/>
              <a:gd name="connsiteX3" fmla="*/ 3741 w 10000"/>
              <a:gd name="connsiteY3" fmla="*/ 6810 h 10000"/>
              <a:gd name="connsiteX4" fmla="*/ 3738 w 10000"/>
              <a:gd name="connsiteY4" fmla="*/ 9948 h 10000"/>
              <a:gd name="connsiteX5" fmla="*/ 10000 w 10000"/>
              <a:gd name="connsiteY5" fmla="*/ 9851 h 10000"/>
              <a:gd name="connsiteX6" fmla="*/ 9975 w 10000"/>
              <a:gd name="connsiteY6" fmla="*/ 45 h 10000"/>
              <a:gd name="connsiteX7" fmla="*/ 1 w 10000"/>
              <a:gd name="connsiteY7" fmla="*/ 0 h 10000"/>
              <a:gd name="connsiteX8" fmla="*/ 58 w 10000"/>
              <a:gd name="connsiteY8" fmla="*/ 10000 h 10000"/>
              <a:gd name="connsiteX0" fmla="*/ 58 w 10000"/>
              <a:gd name="connsiteY0" fmla="*/ 9932 h 9959"/>
              <a:gd name="connsiteX1" fmla="*/ 851 w 10000"/>
              <a:gd name="connsiteY1" fmla="*/ 9959 h 9959"/>
              <a:gd name="connsiteX2" fmla="*/ 849 w 10000"/>
              <a:gd name="connsiteY2" fmla="*/ 6854 h 9959"/>
              <a:gd name="connsiteX3" fmla="*/ 3741 w 10000"/>
              <a:gd name="connsiteY3" fmla="*/ 6810 h 9959"/>
              <a:gd name="connsiteX4" fmla="*/ 3738 w 10000"/>
              <a:gd name="connsiteY4" fmla="*/ 9948 h 9959"/>
              <a:gd name="connsiteX5" fmla="*/ 10000 w 10000"/>
              <a:gd name="connsiteY5" fmla="*/ 9851 h 9959"/>
              <a:gd name="connsiteX6" fmla="*/ 9975 w 10000"/>
              <a:gd name="connsiteY6" fmla="*/ 45 h 9959"/>
              <a:gd name="connsiteX7" fmla="*/ 1 w 10000"/>
              <a:gd name="connsiteY7" fmla="*/ 0 h 9959"/>
              <a:gd name="connsiteX8" fmla="*/ 58 w 10000"/>
              <a:gd name="connsiteY8" fmla="*/ 9932 h 9959"/>
              <a:gd name="connsiteX0" fmla="*/ 58 w 10000"/>
              <a:gd name="connsiteY0" fmla="*/ 9973 h 10000"/>
              <a:gd name="connsiteX1" fmla="*/ 851 w 10000"/>
              <a:gd name="connsiteY1" fmla="*/ 10000 h 10000"/>
              <a:gd name="connsiteX2" fmla="*/ 849 w 10000"/>
              <a:gd name="connsiteY2" fmla="*/ 6882 h 10000"/>
              <a:gd name="connsiteX3" fmla="*/ 3741 w 10000"/>
              <a:gd name="connsiteY3" fmla="*/ 6838 h 10000"/>
              <a:gd name="connsiteX4" fmla="*/ 3738 w 10000"/>
              <a:gd name="connsiteY4" fmla="*/ 9989 h 10000"/>
              <a:gd name="connsiteX5" fmla="*/ 10000 w 10000"/>
              <a:gd name="connsiteY5" fmla="*/ 9892 h 10000"/>
              <a:gd name="connsiteX6" fmla="*/ 9975 w 10000"/>
              <a:gd name="connsiteY6" fmla="*/ 45 h 10000"/>
              <a:gd name="connsiteX7" fmla="*/ 1 w 10000"/>
              <a:gd name="connsiteY7" fmla="*/ 0 h 10000"/>
              <a:gd name="connsiteX8" fmla="*/ 58 w 10000"/>
              <a:gd name="connsiteY8" fmla="*/ 9973 h 10000"/>
              <a:gd name="connsiteX0" fmla="*/ 1 w 9943"/>
              <a:gd name="connsiteY0" fmla="*/ 9928 h 9955"/>
              <a:gd name="connsiteX1" fmla="*/ 794 w 9943"/>
              <a:gd name="connsiteY1" fmla="*/ 9955 h 9955"/>
              <a:gd name="connsiteX2" fmla="*/ 792 w 9943"/>
              <a:gd name="connsiteY2" fmla="*/ 6837 h 9955"/>
              <a:gd name="connsiteX3" fmla="*/ 3684 w 9943"/>
              <a:gd name="connsiteY3" fmla="*/ 6793 h 9955"/>
              <a:gd name="connsiteX4" fmla="*/ 3681 w 9943"/>
              <a:gd name="connsiteY4" fmla="*/ 9944 h 9955"/>
              <a:gd name="connsiteX5" fmla="*/ 9943 w 9943"/>
              <a:gd name="connsiteY5" fmla="*/ 9847 h 9955"/>
              <a:gd name="connsiteX6" fmla="*/ 9918 w 9943"/>
              <a:gd name="connsiteY6" fmla="*/ 0 h 9955"/>
              <a:gd name="connsiteX7" fmla="*/ 3 w 9943"/>
              <a:gd name="connsiteY7" fmla="*/ 667 h 9955"/>
              <a:gd name="connsiteX8" fmla="*/ 1 w 9943"/>
              <a:gd name="connsiteY8" fmla="*/ 9928 h 9955"/>
              <a:gd name="connsiteX0" fmla="*/ 1 w 10000"/>
              <a:gd name="connsiteY0" fmla="*/ 9973 h 10000"/>
              <a:gd name="connsiteX1" fmla="*/ 799 w 10000"/>
              <a:gd name="connsiteY1" fmla="*/ 10000 h 10000"/>
              <a:gd name="connsiteX2" fmla="*/ 797 w 10000"/>
              <a:gd name="connsiteY2" fmla="*/ 6868 h 10000"/>
              <a:gd name="connsiteX3" fmla="*/ 3705 w 10000"/>
              <a:gd name="connsiteY3" fmla="*/ 6824 h 10000"/>
              <a:gd name="connsiteX4" fmla="*/ 3702 w 10000"/>
              <a:gd name="connsiteY4" fmla="*/ 9989 h 10000"/>
              <a:gd name="connsiteX5" fmla="*/ 10000 w 10000"/>
              <a:gd name="connsiteY5" fmla="*/ 9892 h 10000"/>
              <a:gd name="connsiteX6" fmla="*/ 9975 w 10000"/>
              <a:gd name="connsiteY6" fmla="*/ 0 h 10000"/>
              <a:gd name="connsiteX7" fmla="*/ 3 w 10000"/>
              <a:gd name="connsiteY7" fmla="*/ 670 h 10000"/>
              <a:gd name="connsiteX8" fmla="*/ 1 w 10000"/>
              <a:gd name="connsiteY8" fmla="*/ 9973 h 10000"/>
              <a:gd name="connsiteX0" fmla="*/ 1 w 9976"/>
              <a:gd name="connsiteY0" fmla="*/ 9973 h 10000"/>
              <a:gd name="connsiteX1" fmla="*/ 799 w 9976"/>
              <a:gd name="connsiteY1" fmla="*/ 10000 h 10000"/>
              <a:gd name="connsiteX2" fmla="*/ 797 w 9976"/>
              <a:gd name="connsiteY2" fmla="*/ 6868 h 10000"/>
              <a:gd name="connsiteX3" fmla="*/ 3705 w 9976"/>
              <a:gd name="connsiteY3" fmla="*/ 6824 h 10000"/>
              <a:gd name="connsiteX4" fmla="*/ 3702 w 9976"/>
              <a:gd name="connsiteY4" fmla="*/ 9989 h 10000"/>
              <a:gd name="connsiteX5" fmla="*/ 9938 w 9976"/>
              <a:gd name="connsiteY5" fmla="*/ 9954 h 10000"/>
              <a:gd name="connsiteX6" fmla="*/ 9975 w 9976"/>
              <a:gd name="connsiteY6" fmla="*/ 0 h 10000"/>
              <a:gd name="connsiteX7" fmla="*/ 3 w 9976"/>
              <a:gd name="connsiteY7" fmla="*/ 670 h 10000"/>
              <a:gd name="connsiteX8" fmla="*/ 1 w 9976"/>
              <a:gd name="connsiteY8" fmla="*/ 9973 h 10000"/>
              <a:gd name="connsiteX0" fmla="*/ 1 w 9962"/>
              <a:gd name="connsiteY0" fmla="*/ 9303 h 9330"/>
              <a:gd name="connsiteX1" fmla="*/ 801 w 9962"/>
              <a:gd name="connsiteY1" fmla="*/ 9330 h 9330"/>
              <a:gd name="connsiteX2" fmla="*/ 799 w 9962"/>
              <a:gd name="connsiteY2" fmla="*/ 6198 h 9330"/>
              <a:gd name="connsiteX3" fmla="*/ 3714 w 9962"/>
              <a:gd name="connsiteY3" fmla="*/ 6154 h 9330"/>
              <a:gd name="connsiteX4" fmla="*/ 3711 w 9962"/>
              <a:gd name="connsiteY4" fmla="*/ 9319 h 9330"/>
              <a:gd name="connsiteX5" fmla="*/ 9962 w 9962"/>
              <a:gd name="connsiteY5" fmla="*/ 9284 h 9330"/>
              <a:gd name="connsiteX6" fmla="*/ 9947 w 9962"/>
              <a:gd name="connsiteY6" fmla="*/ 19 h 9330"/>
              <a:gd name="connsiteX7" fmla="*/ 3 w 9962"/>
              <a:gd name="connsiteY7" fmla="*/ 0 h 9330"/>
              <a:gd name="connsiteX8" fmla="*/ 1 w 9962"/>
              <a:gd name="connsiteY8" fmla="*/ 9303 h 9330"/>
              <a:gd name="connsiteX0" fmla="*/ 1 w 10000"/>
              <a:gd name="connsiteY0" fmla="*/ 9971 h 10000"/>
              <a:gd name="connsiteX1" fmla="*/ 804 w 10000"/>
              <a:gd name="connsiteY1" fmla="*/ 10000 h 10000"/>
              <a:gd name="connsiteX2" fmla="*/ 802 w 10000"/>
              <a:gd name="connsiteY2" fmla="*/ 6643 h 10000"/>
              <a:gd name="connsiteX3" fmla="*/ 3718 w 10000"/>
              <a:gd name="connsiteY3" fmla="*/ 6651 h 10000"/>
              <a:gd name="connsiteX4" fmla="*/ 3725 w 10000"/>
              <a:gd name="connsiteY4" fmla="*/ 9988 h 10000"/>
              <a:gd name="connsiteX5" fmla="*/ 10000 w 10000"/>
              <a:gd name="connsiteY5" fmla="*/ 9951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71 h 10000"/>
              <a:gd name="connsiteX0" fmla="*/ 1 w 10000"/>
              <a:gd name="connsiteY0" fmla="*/ 9971 h 10000"/>
              <a:gd name="connsiteX1" fmla="*/ 804 w 10000"/>
              <a:gd name="connsiteY1" fmla="*/ 10000 h 10000"/>
              <a:gd name="connsiteX2" fmla="*/ 802 w 10000"/>
              <a:gd name="connsiteY2" fmla="*/ 6643 h 10000"/>
              <a:gd name="connsiteX3" fmla="*/ 3718 w 10000"/>
              <a:gd name="connsiteY3" fmla="*/ 6651 h 10000"/>
              <a:gd name="connsiteX4" fmla="*/ 3725 w 10000"/>
              <a:gd name="connsiteY4" fmla="*/ 9988 h 10000"/>
              <a:gd name="connsiteX5" fmla="*/ 10000 w 10000"/>
              <a:gd name="connsiteY5" fmla="*/ 9951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71 h 10000"/>
              <a:gd name="connsiteX0" fmla="*/ 1 w 10000"/>
              <a:gd name="connsiteY0" fmla="*/ 9971 h 10000"/>
              <a:gd name="connsiteX1" fmla="*/ 804 w 10000"/>
              <a:gd name="connsiteY1" fmla="*/ 10000 h 10000"/>
              <a:gd name="connsiteX2" fmla="*/ 802 w 10000"/>
              <a:gd name="connsiteY2" fmla="*/ 6643 h 10000"/>
              <a:gd name="connsiteX3" fmla="*/ 3718 w 10000"/>
              <a:gd name="connsiteY3" fmla="*/ 6651 h 10000"/>
              <a:gd name="connsiteX4" fmla="*/ 3725 w 10000"/>
              <a:gd name="connsiteY4" fmla="*/ 9988 h 10000"/>
              <a:gd name="connsiteX5" fmla="*/ 10000 w 10000"/>
              <a:gd name="connsiteY5" fmla="*/ 9951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71 h 10000"/>
              <a:gd name="connsiteX0" fmla="*/ 1 w 10000"/>
              <a:gd name="connsiteY0" fmla="*/ 9971 h 10000"/>
              <a:gd name="connsiteX1" fmla="*/ 804 w 10000"/>
              <a:gd name="connsiteY1" fmla="*/ 10000 h 10000"/>
              <a:gd name="connsiteX2" fmla="*/ 802 w 10000"/>
              <a:gd name="connsiteY2" fmla="*/ 6643 h 10000"/>
              <a:gd name="connsiteX3" fmla="*/ 3728 w 10000"/>
              <a:gd name="connsiteY3" fmla="*/ 6623 h 10000"/>
              <a:gd name="connsiteX4" fmla="*/ 3725 w 10000"/>
              <a:gd name="connsiteY4" fmla="*/ 9988 h 10000"/>
              <a:gd name="connsiteX5" fmla="*/ 10000 w 10000"/>
              <a:gd name="connsiteY5" fmla="*/ 9951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71 h 10000"/>
              <a:gd name="connsiteX0" fmla="*/ 1 w 10000"/>
              <a:gd name="connsiteY0" fmla="*/ 9971 h 10000"/>
              <a:gd name="connsiteX1" fmla="*/ 804 w 10000"/>
              <a:gd name="connsiteY1" fmla="*/ 10000 h 10000"/>
              <a:gd name="connsiteX2" fmla="*/ 802 w 10000"/>
              <a:gd name="connsiteY2" fmla="*/ 6643 h 10000"/>
              <a:gd name="connsiteX3" fmla="*/ 3728 w 10000"/>
              <a:gd name="connsiteY3" fmla="*/ 6623 h 10000"/>
              <a:gd name="connsiteX4" fmla="*/ 3721 w 10000"/>
              <a:gd name="connsiteY4" fmla="*/ 9988 h 10000"/>
              <a:gd name="connsiteX5" fmla="*/ 10000 w 10000"/>
              <a:gd name="connsiteY5" fmla="*/ 9951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71 h 10000"/>
              <a:gd name="connsiteX0" fmla="*/ 1 w 10000"/>
              <a:gd name="connsiteY0" fmla="*/ 9971 h 10000"/>
              <a:gd name="connsiteX1" fmla="*/ 804 w 10000"/>
              <a:gd name="connsiteY1" fmla="*/ 10000 h 10000"/>
              <a:gd name="connsiteX2" fmla="*/ 802 w 10000"/>
              <a:gd name="connsiteY2" fmla="*/ 6643 h 10000"/>
              <a:gd name="connsiteX3" fmla="*/ 3728 w 10000"/>
              <a:gd name="connsiteY3" fmla="*/ 6623 h 10000"/>
              <a:gd name="connsiteX4" fmla="*/ 3731 w 10000"/>
              <a:gd name="connsiteY4" fmla="*/ 9979 h 10000"/>
              <a:gd name="connsiteX5" fmla="*/ 10000 w 10000"/>
              <a:gd name="connsiteY5" fmla="*/ 9951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71 h 10000"/>
              <a:gd name="connsiteX0" fmla="*/ 1 w 10000"/>
              <a:gd name="connsiteY0" fmla="*/ 9971 h 10000"/>
              <a:gd name="connsiteX1" fmla="*/ 804 w 10000"/>
              <a:gd name="connsiteY1" fmla="*/ 10000 h 10000"/>
              <a:gd name="connsiteX2" fmla="*/ 802 w 10000"/>
              <a:gd name="connsiteY2" fmla="*/ 6643 h 10000"/>
              <a:gd name="connsiteX3" fmla="*/ 3728 w 10000"/>
              <a:gd name="connsiteY3" fmla="*/ 6623 h 10000"/>
              <a:gd name="connsiteX4" fmla="*/ 3731 w 10000"/>
              <a:gd name="connsiteY4" fmla="*/ 9979 h 10000"/>
              <a:gd name="connsiteX5" fmla="*/ 10000 w 10000"/>
              <a:gd name="connsiteY5" fmla="*/ 9951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71 h 10000"/>
              <a:gd name="connsiteX0" fmla="*/ 1 w 10000"/>
              <a:gd name="connsiteY0" fmla="*/ 9971 h 10000"/>
              <a:gd name="connsiteX1" fmla="*/ 804 w 10000"/>
              <a:gd name="connsiteY1" fmla="*/ 10000 h 10000"/>
              <a:gd name="connsiteX2" fmla="*/ 802 w 10000"/>
              <a:gd name="connsiteY2" fmla="*/ 6643 h 10000"/>
              <a:gd name="connsiteX3" fmla="*/ 3728 w 10000"/>
              <a:gd name="connsiteY3" fmla="*/ 6623 h 10000"/>
              <a:gd name="connsiteX4" fmla="*/ 3731 w 10000"/>
              <a:gd name="connsiteY4" fmla="*/ 9979 h 10000"/>
              <a:gd name="connsiteX5" fmla="*/ 10000 w 10000"/>
              <a:gd name="connsiteY5" fmla="*/ 9951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71 h 10000"/>
              <a:gd name="connsiteX0" fmla="*/ 1 w 10000"/>
              <a:gd name="connsiteY0" fmla="*/ 9971 h 10000"/>
              <a:gd name="connsiteX1" fmla="*/ 804 w 10000"/>
              <a:gd name="connsiteY1" fmla="*/ 10000 h 10000"/>
              <a:gd name="connsiteX2" fmla="*/ 802 w 10000"/>
              <a:gd name="connsiteY2" fmla="*/ 6643 h 10000"/>
              <a:gd name="connsiteX3" fmla="*/ 3731 w 10000"/>
              <a:gd name="connsiteY3" fmla="*/ 6623 h 10000"/>
              <a:gd name="connsiteX4" fmla="*/ 3731 w 10000"/>
              <a:gd name="connsiteY4" fmla="*/ 9979 h 10000"/>
              <a:gd name="connsiteX5" fmla="*/ 10000 w 10000"/>
              <a:gd name="connsiteY5" fmla="*/ 9951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71 h 10000"/>
              <a:gd name="connsiteX0" fmla="*/ 1 w 10000"/>
              <a:gd name="connsiteY0" fmla="*/ 9971 h 10000"/>
              <a:gd name="connsiteX1" fmla="*/ 796 w 10000"/>
              <a:gd name="connsiteY1" fmla="*/ 10000 h 10000"/>
              <a:gd name="connsiteX2" fmla="*/ 802 w 10000"/>
              <a:gd name="connsiteY2" fmla="*/ 6643 h 10000"/>
              <a:gd name="connsiteX3" fmla="*/ 3731 w 10000"/>
              <a:gd name="connsiteY3" fmla="*/ 6623 h 10000"/>
              <a:gd name="connsiteX4" fmla="*/ 3731 w 10000"/>
              <a:gd name="connsiteY4" fmla="*/ 9979 h 10000"/>
              <a:gd name="connsiteX5" fmla="*/ 10000 w 10000"/>
              <a:gd name="connsiteY5" fmla="*/ 9951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71 h 10000"/>
              <a:gd name="connsiteX0" fmla="*/ 1 w 10000"/>
              <a:gd name="connsiteY0" fmla="*/ 9971 h 10000"/>
              <a:gd name="connsiteX1" fmla="*/ 796 w 10000"/>
              <a:gd name="connsiteY1" fmla="*/ 10000 h 10000"/>
              <a:gd name="connsiteX2" fmla="*/ 799 w 10000"/>
              <a:gd name="connsiteY2" fmla="*/ 6643 h 10000"/>
              <a:gd name="connsiteX3" fmla="*/ 3731 w 10000"/>
              <a:gd name="connsiteY3" fmla="*/ 6623 h 10000"/>
              <a:gd name="connsiteX4" fmla="*/ 3731 w 10000"/>
              <a:gd name="connsiteY4" fmla="*/ 9979 h 10000"/>
              <a:gd name="connsiteX5" fmla="*/ 10000 w 10000"/>
              <a:gd name="connsiteY5" fmla="*/ 9951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71 h 10000"/>
              <a:gd name="connsiteX0" fmla="*/ 1 w 10000"/>
              <a:gd name="connsiteY0" fmla="*/ 9971 h 10000"/>
              <a:gd name="connsiteX1" fmla="*/ 796 w 10000"/>
              <a:gd name="connsiteY1" fmla="*/ 10000 h 10000"/>
              <a:gd name="connsiteX2" fmla="*/ 799 w 10000"/>
              <a:gd name="connsiteY2" fmla="*/ 6643 h 10000"/>
              <a:gd name="connsiteX3" fmla="*/ 3731 w 10000"/>
              <a:gd name="connsiteY3" fmla="*/ 6623 h 10000"/>
              <a:gd name="connsiteX4" fmla="*/ 3731 w 10000"/>
              <a:gd name="connsiteY4" fmla="*/ 9979 h 10000"/>
              <a:gd name="connsiteX5" fmla="*/ 10000 w 10000"/>
              <a:gd name="connsiteY5" fmla="*/ 9951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71 h 10000"/>
              <a:gd name="connsiteX0" fmla="*/ 1 w 10000"/>
              <a:gd name="connsiteY0" fmla="*/ 9971 h 10000"/>
              <a:gd name="connsiteX1" fmla="*/ 796 w 10000"/>
              <a:gd name="connsiteY1" fmla="*/ 10000 h 10000"/>
              <a:gd name="connsiteX2" fmla="*/ 799 w 10000"/>
              <a:gd name="connsiteY2" fmla="*/ 6643 h 10000"/>
              <a:gd name="connsiteX3" fmla="*/ 3731 w 10000"/>
              <a:gd name="connsiteY3" fmla="*/ 6623 h 10000"/>
              <a:gd name="connsiteX4" fmla="*/ 3731 w 10000"/>
              <a:gd name="connsiteY4" fmla="*/ 9979 h 10000"/>
              <a:gd name="connsiteX5" fmla="*/ 10000 w 10000"/>
              <a:gd name="connsiteY5" fmla="*/ 9951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71 h 10000"/>
              <a:gd name="connsiteX0" fmla="*/ 1 w 10000"/>
              <a:gd name="connsiteY0" fmla="*/ 9971 h 10000"/>
              <a:gd name="connsiteX1" fmla="*/ 796 w 10000"/>
              <a:gd name="connsiteY1" fmla="*/ 10000 h 10000"/>
              <a:gd name="connsiteX2" fmla="*/ 799 w 10000"/>
              <a:gd name="connsiteY2" fmla="*/ 6643 h 10000"/>
              <a:gd name="connsiteX3" fmla="*/ 3731 w 10000"/>
              <a:gd name="connsiteY3" fmla="*/ 6623 h 10000"/>
              <a:gd name="connsiteX4" fmla="*/ 3731 w 10000"/>
              <a:gd name="connsiteY4" fmla="*/ 9979 h 10000"/>
              <a:gd name="connsiteX5" fmla="*/ 10000 w 10000"/>
              <a:gd name="connsiteY5" fmla="*/ 9951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71 h 10000"/>
              <a:gd name="connsiteX0" fmla="*/ 1 w 10000"/>
              <a:gd name="connsiteY0" fmla="*/ 9971 h 10000"/>
              <a:gd name="connsiteX1" fmla="*/ 796 w 10000"/>
              <a:gd name="connsiteY1" fmla="*/ 10000 h 10000"/>
              <a:gd name="connsiteX2" fmla="*/ 799 w 10000"/>
              <a:gd name="connsiteY2" fmla="*/ 6643 h 10000"/>
              <a:gd name="connsiteX3" fmla="*/ 3731 w 10000"/>
              <a:gd name="connsiteY3" fmla="*/ 6623 h 10000"/>
              <a:gd name="connsiteX4" fmla="*/ 3731 w 10000"/>
              <a:gd name="connsiteY4" fmla="*/ 9979 h 10000"/>
              <a:gd name="connsiteX5" fmla="*/ 10000 w 10000"/>
              <a:gd name="connsiteY5" fmla="*/ 9951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71 h 10000"/>
              <a:gd name="connsiteX0" fmla="*/ 1 w 10000"/>
              <a:gd name="connsiteY0" fmla="*/ 9971 h 10000"/>
              <a:gd name="connsiteX1" fmla="*/ 796 w 10000"/>
              <a:gd name="connsiteY1" fmla="*/ 10000 h 10000"/>
              <a:gd name="connsiteX2" fmla="*/ 799 w 10000"/>
              <a:gd name="connsiteY2" fmla="*/ 6643 h 10000"/>
              <a:gd name="connsiteX3" fmla="*/ 3731 w 10000"/>
              <a:gd name="connsiteY3" fmla="*/ 6623 h 10000"/>
              <a:gd name="connsiteX4" fmla="*/ 3731 w 10000"/>
              <a:gd name="connsiteY4" fmla="*/ 9979 h 10000"/>
              <a:gd name="connsiteX5" fmla="*/ 10000 w 10000"/>
              <a:gd name="connsiteY5" fmla="*/ 9951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71 h 10000"/>
              <a:gd name="connsiteX0" fmla="*/ 1 w 10000"/>
              <a:gd name="connsiteY0" fmla="*/ 9971 h 10000"/>
              <a:gd name="connsiteX1" fmla="*/ 796 w 10000"/>
              <a:gd name="connsiteY1" fmla="*/ 10000 h 10000"/>
              <a:gd name="connsiteX2" fmla="*/ 799 w 10000"/>
              <a:gd name="connsiteY2" fmla="*/ 6643 h 10000"/>
              <a:gd name="connsiteX3" fmla="*/ 3731 w 10000"/>
              <a:gd name="connsiteY3" fmla="*/ 6623 h 10000"/>
              <a:gd name="connsiteX4" fmla="*/ 3731 w 10000"/>
              <a:gd name="connsiteY4" fmla="*/ 9979 h 10000"/>
              <a:gd name="connsiteX5" fmla="*/ 10000 w 10000"/>
              <a:gd name="connsiteY5" fmla="*/ 9951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71 h 10000"/>
              <a:gd name="connsiteX0" fmla="*/ 1 w 10000"/>
              <a:gd name="connsiteY0" fmla="*/ 9971 h 10000"/>
              <a:gd name="connsiteX1" fmla="*/ 796 w 10000"/>
              <a:gd name="connsiteY1" fmla="*/ 10000 h 10000"/>
              <a:gd name="connsiteX2" fmla="*/ 799 w 10000"/>
              <a:gd name="connsiteY2" fmla="*/ 6643 h 10000"/>
              <a:gd name="connsiteX3" fmla="*/ 3731 w 10000"/>
              <a:gd name="connsiteY3" fmla="*/ 6623 h 10000"/>
              <a:gd name="connsiteX4" fmla="*/ 3731 w 10000"/>
              <a:gd name="connsiteY4" fmla="*/ 9979 h 10000"/>
              <a:gd name="connsiteX5" fmla="*/ 10000 w 10000"/>
              <a:gd name="connsiteY5" fmla="*/ 9951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71 h 10000"/>
              <a:gd name="connsiteX0" fmla="*/ 1 w 10000"/>
              <a:gd name="connsiteY0" fmla="*/ 9971 h 9979"/>
              <a:gd name="connsiteX1" fmla="*/ 796 w 10000"/>
              <a:gd name="connsiteY1" fmla="*/ 9972 h 9979"/>
              <a:gd name="connsiteX2" fmla="*/ 799 w 10000"/>
              <a:gd name="connsiteY2" fmla="*/ 6643 h 9979"/>
              <a:gd name="connsiteX3" fmla="*/ 3731 w 10000"/>
              <a:gd name="connsiteY3" fmla="*/ 6623 h 9979"/>
              <a:gd name="connsiteX4" fmla="*/ 3731 w 10000"/>
              <a:gd name="connsiteY4" fmla="*/ 9979 h 9979"/>
              <a:gd name="connsiteX5" fmla="*/ 10000 w 10000"/>
              <a:gd name="connsiteY5" fmla="*/ 9951 h 9979"/>
              <a:gd name="connsiteX6" fmla="*/ 9985 w 10000"/>
              <a:gd name="connsiteY6" fmla="*/ 20 h 9979"/>
              <a:gd name="connsiteX7" fmla="*/ 3 w 10000"/>
              <a:gd name="connsiteY7" fmla="*/ 0 h 9979"/>
              <a:gd name="connsiteX8" fmla="*/ 1 w 10000"/>
              <a:gd name="connsiteY8" fmla="*/ 9971 h 9979"/>
              <a:gd name="connsiteX0" fmla="*/ 1 w 10000"/>
              <a:gd name="connsiteY0" fmla="*/ 9992 h 10000"/>
              <a:gd name="connsiteX1" fmla="*/ 796 w 10000"/>
              <a:gd name="connsiteY1" fmla="*/ 9984 h 10000"/>
              <a:gd name="connsiteX2" fmla="*/ 799 w 10000"/>
              <a:gd name="connsiteY2" fmla="*/ 6657 h 10000"/>
              <a:gd name="connsiteX3" fmla="*/ 3731 w 10000"/>
              <a:gd name="connsiteY3" fmla="*/ 6637 h 10000"/>
              <a:gd name="connsiteX4" fmla="*/ 3731 w 10000"/>
              <a:gd name="connsiteY4" fmla="*/ 10000 h 10000"/>
              <a:gd name="connsiteX5" fmla="*/ 10000 w 10000"/>
              <a:gd name="connsiteY5" fmla="*/ 9972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92 h 10000"/>
              <a:gd name="connsiteX0" fmla="*/ 1 w 10000"/>
              <a:gd name="connsiteY0" fmla="*/ 9992 h 10000"/>
              <a:gd name="connsiteX1" fmla="*/ 796 w 10000"/>
              <a:gd name="connsiteY1" fmla="*/ 9984 h 10000"/>
              <a:gd name="connsiteX2" fmla="*/ 799 w 10000"/>
              <a:gd name="connsiteY2" fmla="*/ 6657 h 10000"/>
              <a:gd name="connsiteX3" fmla="*/ 3731 w 10000"/>
              <a:gd name="connsiteY3" fmla="*/ 6637 h 10000"/>
              <a:gd name="connsiteX4" fmla="*/ 3731 w 10000"/>
              <a:gd name="connsiteY4" fmla="*/ 10000 h 10000"/>
              <a:gd name="connsiteX5" fmla="*/ 10000 w 10000"/>
              <a:gd name="connsiteY5" fmla="*/ 9972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92 h 10000"/>
              <a:gd name="connsiteX0" fmla="*/ 1 w 10000"/>
              <a:gd name="connsiteY0" fmla="*/ 9992 h 10000"/>
              <a:gd name="connsiteX1" fmla="*/ 796 w 10000"/>
              <a:gd name="connsiteY1" fmla="*/ 9984 h 10000"/>
              <a:gd name="connsiteX2" fmla="*/ 799 w 10000"/>
              <a:gd name="connsiteY2" fmla="*/ 6657 h 10000"/>
              <a:gd name="connsiteX3" fmla="*/ 3731 w 10000"/>
              <a:gd name="connsiteY3" fmla="*/ 6637 h 10000"/>
              <a:gd name="connsiteX4" fmla="*/ 3731 w 10000"/>
              <a:gd name="connsiteY4" fmla="*/ 10000 h 10000"/>
              <a:gd name="connsiteX5" fmla="*/ 10000 w 10000"/>
              <a:gd name="connsiteY5" fmla="*/ 9972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92 h 10000"/>
              <a:gd name="connsiteX0" fmla="*/ 1 w 10000"/>
              <a:gd name="connsiteY0" fmla="*/ 9992 h 10000"/>
              <a:gd name="connsiteX1" fmla="*/ 796 w 10000"/>
              <a:gd name="connsiteY1" fmla="*/ 9984 h 10000"/>
              <a:gd name="connsiteX2" fmla="*/ 796 w 10000"/>
              <a:gd name="connsiteY2" fmla="*/ 6657 h 10000"/>
              <a:gd name="connsiteX3" fmla="*/ 3731 w 10000"/>
              <a:gd name="connsiteY3" fmla="*/ 6637 h 10000"/>
              <a:gd name="connsiteX4" fmla="*/ 3731 w 10000"/>
              <a:gd name="connsiteY4" fmla="*/ 10000 h 10000"/>
              <a:gd name="connsiteX5" fmla="*/ 10000 w 10000"/>
              <a:gd name="connsiteY5" fmla="*/ 9972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92 h 10000"/>
              <a:gd name="connsiteX0" fmla="*/ 1 w 10000"/>
              <a:gd name="connsiteY0" fmla="*/ 9992 h 10000"/>
              <a:gd name="connsiteX1" fmla="*/ 796 w 10000"/>
              <a:gd name="connsiteY1" fmla="*/ 9984 h 10000"/>
              <a:gd name="connsiteX2" fmla="*/ 793 w 10000"/>
              <a:gd name="connsiteY2" fmla="*/ 6657 h 10000"/>
              <a:gd name="connsiteX3" fmla="*/ 3731 w 10000"/>
              <a:gd name="connsiteY3" fmla="*/ 6637 h 10000"/>
              <a:gd name="connsiteX4" fmla="*/ 3731 w 10000"/>
              <a:gd name="connsiteY4" fmla="*/ 10000 h 10000"/>
              <a:gd name="connsiteX5" fmla="*/ 10000 w 10000"/>
              <a:gd name="connsiteY5" fmla="*/ 9972 h 10000"/>
              <a:gd name="connsiteX6" fmla="*/ 9985 w 10000"/>
              <a:gd name="connsiteY6" fmla="*/ 20 h 10000"/>
              <a:gd name="connsiteX7" fmla="*/ 3 w 10000"/>
              <a:gd name="connsiteY7" fmla="*/ 0 h 10000"/>
              <a:gd name="connsiteX8" fmla="*/ 1 w 10000"/>
              <a:gd name="connsiteY8" fmla="*/ 999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0" h="10000">
                <a:moveTo>
                  <a:pt x="1" y="9992"/>
                </a:moveTo>
                <a:cubicBezTo>
                  <a:pt x="-7" y="10003"/>
                  <a:pt x="677" y="9981"/>
                  <a:pt x="796" y="9984"/>
                </a:cubicBezTo>
                <a:cubicBezTo>
                  <a:pt x="794" y="9494"/>
                  <a:pt x="792" y="6686"/>
                  <a:pt x="793" y="6657"/>
                </a:cubicBezTo>
                <a:cubicBezTo>
                  <a:pt x="873" y="6655"/>
                  <a:pt x="3741" y="6662"/>
                  <a:pt x="3731" y="6637"/>
                </a:cubicBezTo>
                <a:cubicBezTo>
                  <a:pt x="3731" y="6615"/>
                  <a:pt x="3726" y="10021"/>
                  <a:pt x="3731" y="10000"/>
                </a:cubicBezTo>
                <a:lnTo>
                  <a:pt x="10000" y="9972"/>
                </a:lnTo>
                <a:cubicBezTo>
                  <a:pt x="9992" y="6431"/>
                  <a:pt x="9994" y="3562"/>
                  <a:pt x="9985" y="20"/>
                </a:cubicBezTo>
                <a:lnTo>
                  <a:pt x="3" y="0"/>
                </a:lnTo>
                <a:cubicBezTo>
                  <a:pt x="-2" y="3330"/>
                  <a:pt x="3" y="4547"/>
                  <a:pt x="1" y="9992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ru-RU" sz="100"/>
            </a:lvl1pPr>
          </a:lstStyle>
          <a:p>
            <a:pPr lvl="0"/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E3E411-4F8A-463C-94D7-C4FE81FB6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4254" y="4403248"/>
            <a:ext cx="6619545" cy="90748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23E5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0C81E7-5454-4BEB-8817-E5F450BB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976D4B-97EA-440A-911D-D5DAD6530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F57AC-4E90-48F1-85AC-C0CDA833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671AB4-1D86-4380-95F6-9E0507F6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253" y="3564484"/>
            <a:ext cx="6619545" cy="909092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6FECA04D-3D55-425F-918B-2BD38C34308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45132" y="2277516"/>
            <a:ext cx="3583968" cy="3033218"/>
          </a:xfrm>
          <a:ln w="57150">
            <a:solidFill>
              <a:srgbClr val="023E50"/>
            </a:solidFill>
          </a:ln>
        </p:spPr>
      </p:sp>
    </p:spTree>
    <p:extLst>
      <p:ext uri="{BB962C8B-B14F-4D97-AF65-F5344CB8AC3E}">
        <p14:creationId xmlns:p14="http://schemas.microsoft.com/office/powerpoint/2010/main" val="3133560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melin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A56195-7FAC-4AB7-9B2C-01F5B3AEA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639DCC-B96A-4F68-A010-3348FF6C2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195" y="4210113"/>
            <a:ext cx="1811600" cy="1738951"/>
          </a:xfrm>
        </p:spPr>
        <p:txBody>
          <a:bodyPr>
            <a:normAutofit/>
          </a:bodyPr>
          <a:lstStyle>
            <a:lvl1pPr algn="ctr"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1AB09E0-7912-45C1-B0E9-FA19B788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7E4106-5C67-4976-872B-2F0D7C49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F46EF6-49B6-4BA6-ABC8-F592B575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7E36605C-F66E-4D6C-A5FB-DC860493835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666840" y="4210112"/>
            <a:ext cx="1811600" cy="1738951"/>
          </a:xfrm>
        </p:spPr>
        <p:txBody>
          <a:bodyPr>
            <a:normAutofit/>
          </a:bodyPr>
          <a:lstStyle>
            <a:lvl1pPr algn="ctr"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xmlns="" id="{369AD848-D847-458A-955F-8F93A94CDD9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760302" y="4211808"/>
            <a:ext cx="1811600" cy="1738951"/>
          </a:xfrm>
        </p:spPr>
        <p:txBody>
          <a:bodyPr>
            <a:normAutofit/>
          </a:bodyPr>
          <a:lstStyle>
            <a:lvl1pPr algn="ctr"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B3096D4C-A7E8-421D-BD01-4895E9E6657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9782205" y="4193350"/>
            <a:ext cx="1811600" cy="1738951"/>
          </a:xfrm>
        </p:spPr>
        <p:txBody>
          <a:bodyPr>
            <a:normAutofit/>
          </a:bodyPr>
          <a:lstStyle>
            <a:lvl1pPr algn="ctr">
              <a:defRPr sz="1800">
                <a:solidFill>
                  <a:srgbClr val="023E50"/>
                </a:solidFill>
              </a:defRPr>
            </a:lvl1pPr>
            <a:lvl2pPr>
              <a:defRPr sz="1800">
                <a:solidFill>
                  <a:srgbClr val="023E50"/>
                </a:solidFill>
              </a:defRPr>
            </a:lvl2pPr>
            <a:lvl3pPr>
              <a:defRPr sz="1800">
                <a:solidFill>
                  <a:srgbClr val="023E50"/>
                </a:solidFill>
              </a:defRPr>
            </a:lvl3pPr>
            <a:lvl4pPr>
              <a:defRPr sz="1800">
                <a:solidFill>
                  <a:srgbClr val="023E50"/>
                </a:solidFill>
              </a:defRPr>
            </a:lvl4pPr>
            <a:lvl5pPr>
              <a:defRPr sz="18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3" name="Google Shape;355;p46">
            <a:extLst>
              <a:ext uri="{FF2B5EF4-FFF2-40B4-BE49-F238E27FC236}">
                <a16:creationId xmlns:a16="http://schemas.microsoft.com/office/drawing/2014/main" xmlns="" id="{8A3CECC3-3BD4-4717-9A7A-538E1794FB64}"/>
              </a:ext>
            </a:extLst>
          </p:cNvPr>
          <p:cNvGrpSpPr/>
          <p:nvPr userDrawn="1"/>
        </p:nvGrpSpPr>
        <p:grpSpPr>
          <a:xfrm>
            <a:off x="1390628" y="3872033"/>
            <a:ext cx="9410744" cy="217533"/>
            <a:chOff x="1563291" y="3220989"/>
            <a:chExt cx="9065418" cy="209550"/>
          </a:xfrm>
          <a:solidFill>
            <a:srgbClr val="C6922C"/>
          </a:solidFill>
        </p:grpSpPr>
        <p:sp>
          <p:nvSpPr>
            <p:cNvPr id="24" name="Google Shape;356;p46">
              <a:extLst>
                <a:ext uri="{FF2B5EF4-FFF2-40B4-BE49-F238E27FC236}">
                  <a16:creationId xmlns:a16="http://schemas.microsoft.com/office/drawing/2014/main" xmlns="" id="{EE593728-073B-4B3F-B113-22C4A9F457B5}"/>
                </a:ext>
              </a:extLst>
            </p:cNvPr>
            <p:cNvSpPr/>
            <p:nvPr/>
          </p:nvSpPr>
          <p:spPr>
            <a:xfrm>
              <a:off x="1563291" y="3220989"/>
              <a:ext cx="209550" cy="209550"/>
            </a:xfrm>
            <a:prstGeom prst="ellipse">
              <a:avLst/>
            </a:prstGeom>
            <a:grpFill/>
            <a:ln>
              <a:solidFill>
                <a:srgbClr val="C6922C"/>
              </a:solidFill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5" name="Google Shape;357;p46">
              <a:extLst>
                <a:ext uri="{FF2B5EF4-FFF2-40B4-BE49-F238E27FC236}">
                  <a16:creationId xmlns:a16="http://schemas.microsoft.com/office/drawing/2014/main" xmlns="" id="{F4396197-E287-4CF2-BE4D-9B3650DBA868}"/>
                </a:ext>
              </a:extLst>
            </p:cNvPr>
            <p:cNvCxnSpPr>
              <a:cxnSpLocks/>
              <a:endCxn id="26" idx="6"/>
            </p:cNvCxnSpPr>
            <p:nvPr/>
          </p:nvCxnSpPr>
          <p:spPr>
            <a:xfrm>
              <a:off x="1668009" y="3325764"/>
              <a:ext cx="8960700" cy="0"/>
            </a:xfrm>
            <a:prstGeom prst="straightConnector1">
              <a:avLst/>
            </a:prstGeom>
            <a:grpFill/>
            <a:ln w="9525" cap="flat" cmpd="sng">
              <a:solidFill>
                <a:srgbClr val="C6922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6" name="Google Shape;358;p46">
              <a:extLst>
                <a:ext uri="{FF2B5EF4-FFF2-40B4-BE49-F238E27FC236}">
                  <a16:creationId xmlns:a16="http://schemas.microsoft.com/office/drawing/2014/main" xmlns="" id="{31F0BDB3-9FF5-4686-861D-AF19553CDCA6}"/>
                </a:ext>
              </a:extLst>
            </p:cNvPr>
            <p:cNvSpPr/>
            <p:nvPr/>
          </p:nvSpPr>
          <p:spPr>
            <a:xfrm>
              <a:off x="10419159" y="3220989"/>
              <a:ext cx="209550" cy="209550"/>
            </a:xfrm>
            <a:prstGeom prst="ellipse">
              <a:avLst/>
            </a:prstGeom>
            <a:grpFill/>
            <a:ln>
              <a:solidFill>
                <a:srgbClr val="C6922C"/>
              </a:solidFill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" name="Google Shape;359;p46">
              <a:extLst>
                <a:ext uri="{FF2B5EF4-FFF2-40B4-BE49-F238E27FC236}">
                  <a16:creationId xmlns:a16="http://schemas.microsoft.com/office/drawing/2014/main" xmlns="" id="{74286109-82E1-4774-A496-70AED1C6D542}"/>
                </a:ext>
              </a:extLst>
            </p:cNvPr>
            <p:cNvSpPr/>
            <p:nvPr/>
          </p:nvSpPr>
          <p:spPr>
            <a:xfrm>
              <a:off x="7467203" y="3220989"/>
              <a:ext cx="209550" cy="209550"/>
            </a:xfrm>
            <a:prstGeom prst="ellipse">
              <a:avLst/>
            </a:prstGeom>
            <a:grpFill/>
            <a:ln>
              <a:solidFill>
                <a:srgbClr val="C6922C"/>
              </a:solidFill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8" name="Google Shape;360;p46">
              <a:extLst>
                <a:ext uri="{FF2B5EF4-FFF2-40B4-BE49-F238E27FC236}">
                  <a16:creationId xmlns:a16="http://schemas.microsoft.com/office/drawing/2014/main" xmlns="" id="{C8C536E2-D712-4717-866D-5B989C6435BF}"/>
                </a:ext>
              </a:extLst>
            </p:cNvPr>
            <p:cNvSpPr/>
            <p:nvPr/>
          </p:nvSpPr>
          <p:spPr>
            <a:xfrm>
              <a:off x="4513152" y="3220989"/>
              <a:ext cx="209550" cy="209550"/>
            </a:xfrm>
            <a:prstGeom prst="ellipse">
              <a:avLst/>
            </a:prstGeom>
            <a:grpFill/>
            <a:ln>
              <a:solidFill>
                <a:srgbClr val="C6922C"/>
              </a:solidFill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29" name="Google Shape;362;p46">
            <a:extLst>
              <a:ext uri="{FF2B5EF4-FFF2-40B4-BE49-F238E27FC236}">
                <a16:creationId xmlns:a16="http://schemas.microsoft.com/office/drawing/2014/main" xmlns="" id="{1ACD9E43-2589-435D-A44F-A143DE28740C}"/>
              </a:ext>
            </a:extLst>
          </p:cNvPr>
          <p:cNvGrpSpPr/>
          <p:nvPr userDrawn="1"/>
        </p:nvGrpSpPr>
        <p:grpSpPr>
          <a:xfrm>
            <a:off x="1117297" y="3062156"/>
            <a:ext cx="755493" cy="755493"/>
            <a:chOff x="5342340" y="4019390"/>
            <a:chExt cx="727770" cy="727770"/>
          </a:xfrm>
        </p:grpSpPr>
        <p:sp>
          <p:nvSpPr>
            <p:cNvPr id="30" name="Google Shape;363;p46">
              <a:extLst>
                <a:ext uri="{FF2B5EF4-FFF2-40B4-BE49-F238E27FC236}">
                  <a16:creationId xmlns:a16="http://schemas.microsoft.com/office/drawing/2014/main" xmlns="" id="{4EE42F1E-6DED-4B4D-BD3A-039007BFE163}"/>
                </a:ext>
              </a:extLst>
            </p:cNvPr>
            <p:cNvSpPr/>
            <p:nvPr/>
          </p:nvSpPr>
          <p:spPr>
            <a:xfrm>
              <a:off x="5342340" y="4019390"/>
              <a:ext cx="727770" cy="727770"/>
            </a:xfrm>
            <a:prstGeom prst="rect">
              <a:avLst/>
            </a:prstGeom>
            <a:solidFill>
              <a:srgbClr val="023E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31" name="Google Shape;364;p46" descr="Boardroom">
              <a:extLst>
                <a:ext uri="{FF2B5EF4-FFF2-40B4-BE49-F238E27FC236}">
                  <a16:creationId xmlns:a16="http://schemas.microsoft.com/office/drawing/2014/main" xmlns="" id="{2BA79835-DED2-4D21-9FAE-D45D79A7DA0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77625" y="4154675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Google Shape;365;p46">
            <a:extLst>
              <a:ext uri="{FF2B5EF4-FFF2-40B4-BE49-F238E27FC236}">
                <a16:creationId xmlns:a16="http://schemas.microsoft.com/office/drawing/2014/main" xmlns="" id="{58206EA3-B0BE-43A1-977A-EA3FEFCB898D}"/>
              </a:ext>
            </a:extLst>
          </p:cNvPr>
          <p:cNvGrpSpPr/>
          <p:nvPr userDrawn="1"/>
        </p:nvGrpSpPr>
        <p:grpSpPr>
          <a:xfrm>
            <a:off x="4183876" y="3067226"/>
            <a:ext cx="755493" cy="755493"/>
            <a:chOff x="5342340" y="4019390"/>
            <a:chExt cx="727770" cy="727770"/>
          </a:xfrm>
          <a:solidFill>
            <a:srgbClr val="023E50"/>
          </a:solidFill>
        </p:grpSpPr>
        <p:sp>
          <p:nvSpPr>
            <p:cNvPr id="33" name="Google Shape;366;p46">
              <a:extLst>
                <a:ext uri="{FF2B5EF4-FFF2-40B4-BE49-F238E27FC236}">
                  <a16:creationId xmlns:a16="http://schemas.microsoft.com/office/drawing/2014/main" xmlns="" id="{B05693DC-2E8A-4D48-85F9-221389DCAA00}"/>
                </a:ext>
              </a:extLst>
            </p:cNvPr>
            <p:cNvSpPr/>
            <p:nvPr/>
          </p:nvSpPr>
          <p:spPr>
            <a:xfrm>
              <a:off x="5342340" y="4019390"/>
              <a:ext cx="727770" cy="72777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34" name="Google Shape;367;p46" descr="Boardroom">
              <a:extLst>
                <a:ext uri="{FF2B5EF4-FFF2-40B4-BE49-F238E27FC236}">
                  <a16:creationId xmlns:a16="http://schemas.microsoft.com/office/drawing/2014/main" xmlns="" id="{BBA88141-18EB-4E6D-9C70-622D86AA4FD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77625" y="4154675"/>
              <a:ext cx="457200" cy="45720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5" name="Google Shape;368;p46">
            <a:extLst>
              <a:ext uri="{FF2B5EF4-FFF2-40B4-BE49-F238E27FC236}">
                <a16:creationId xmlns:a16="http://schemas.microsoft.com/office/drawing/2014/main" xmlns="" id="{87074ABA-337F-4DE3-814E-0C9C01DF3386}"/>
              </a:ext>
            </a:extLst>
          </p:cNvPr>
          <p:cNvGrpSpPr/>
          <p:nvPr userDrawn="1"/>
        </p:nvGrpSpPr>
        <p:grpSpPr>
          <a:xfrm>
            <a:off x="7250455" y="3067226"/>
            <a:ext cx="755493" cy="755493"/>
            <a:chOff x="5342340" y="4019390"/>
            <a:chExt cx="727770" cy="727770"/>
          </a:xfrm>
          <a:solidFill>
            <a:srgbClr val="023E50"/>
          </a:solidFill>
        </p:grpSpPr>
        <p:sp>
          <p:nvSpPr>
            <p:cNvPr id="36" name="Google Shape;369;p46">
              <a:extLst>
                <a:ext uri="{FF2B5EF4-FFF2-40B4-BE49-F238E27FC236}">
                  <a16:creationId xmlns:a16="http://schemas.microsoft.com/office/drawing/2014/main" xmlns="" id="{7C9B5061-7854-44EE-AC58-476417A1A78B}"/>
                </a:ext>
              </a:extLst>
            </p:cNvPr>
            <p:cNvSpPr/>
            <p:nvPr/>
          </p:nvSpPr>
          <p:spPr>
            <a:xfrm>
              <a:off x="5342340" y="4019390"/>
              <a:ext cx="727770" cy="72777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37" name="Google Shape;370;p46" descr="Boardroom">
              <a:extLst>
                <a:ext uri="{FF2B5EF4-FFF2-40B4-BE49-F238E27FC236}">
                  <a16:creationId xmlns:a16="http://schemas.microsoft.com/office/drawing/2014/main" xmlns="" id="{EE8429DE-32A7-4C8B-BA18-B44D3E50A9F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77625" y="4154675"/>
              <a:ext cx="457200" cy="45720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8" name="Google Shape;371;p46">
            <a:extLst>
              <a:ext uri="{FF2B5EF4-FFF2-40B4-BE49-F238E27FC236}">
                <a16:creationId xmlns:a16="http://schemas.microsoft.com/office/drawing/2014/main" xmlns="" id="{4C4BF15A-CFEC-4955-A550-37FE8C608ECE}"/>
              </a:ext>
            </a:extLst>
          </p:cNvPr>
          <p:cNvGrpSpPr/>
          <p:nvPr userDrawn="1"/>
        </p:nvGrpSpPr>
        <p:grpSpPr>
          <a:xfrm>
            <a:off x="10332543" y="3067226"/>
            <a:ext cx="755493" cy="755493"/>
            <a:chOff x="5342340" y="4019390"/>
            <a:chExt cx="727770" cy="727770"/>
          </a:xfrm>
          <a:solidFill>
            <a:srgbClr val="023E50"/>
          </a:solidFill>
        </p:grpSpPr>
        <p:sp>
          <p:nvSpPr>
            <p:cNvPr id="39" name="Google Shape;372;p46">
              <a:extLst>
                <a:ext uri="{FF2B5EF4-FFF2-40B4-BE49-F238E27FC236}">
                  <a16:creationId xmlns:a16="http://schemas.microsoft.com/office/drawing/2014/main" xmlns="" id="{C57C0050-5EB9-4AF5-BE84-E4014D4CF559}"/>
                </a:ext>
              </a:extLst>
            </p:cNvPr>
            <p:cNvSpPr/>
            <p:nvPr/>
          </p:nvSpPr>
          <p:spPr>
            <a:xfrm>
              <a:off x="5342340" y="4019390"/>
              <a:ext cx="727770" cy="72777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40" name="Google Shape;373;p46" descr="Boardroom">
              <a:extLst>
                <a:ext uri="{FF2B5EF4-FFF2-40B4-BE49-F238E27FC236}">
                  <a16:creationId xmlns:a16="http://schemas.microsoft.com/office/drawing/2014/main" xmlns="" id="{0AB47AB6-F582-450A-BB0D-A70046EAC9E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77625" y="4154675"/>
              <a:ext cx="457200" cy="457200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xmlns="" id="{DDB2793D-06FA-4E4A-90EF-285CCC86D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02" y="1869576"/>
            <a:ext cx="10515600" cy="828540"/>
          </a:xfrm>
        </p:spPr>
        <p:txBody>
          <a:bodyPr>
            <a:normAutofit/>
          </a:bodyPr>
          <a:lstStyle>
            <a:lvl1pPr algn="ctr"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88792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_SWO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04B195-2133-4E30-AC05-A8E1DCD116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2"/>
            <a:ext cx="12192000" cy="68593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A3BC5-3E68-4F19-A054-60F25CEB4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0014" y="1869576"/>
            <a:ext cx="5183188" cy="828540"/>
          </a:xfrm>
        </p:spPr>
        <p:txBody>
          <a:bodyPr>
            <a:normAutofit/>
          </a:bodyPr>
          <a:lstStyle>
            <a:lvl1pPr>
              <a:defRPr sz="4800">
                <a:solidFill>
                  <a:srgbClr val="E2C289"/>
                </a:solidFill>
              </a:defRPr>
            </a:lvl1pPr>
          </a:lstStyle>
          <a:p>
            <a:r>
              <a:rPr lang="en-US" dirty="0"/>
              <a:t>Strengths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1AB09E0-7912-45C1-B0E9-FA19B788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7E4106-5C67-4976-872B-2F0D7C49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F46EF6-49B6-4BA6-ABC8-F592B575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134F2F45-39CD-4953-8804-36F71F612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014" y="2777128"/>
            <a:ext cx="5157787" cy="30756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66122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_SWO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C4A7884-D5C6-403C-A16A-CEF138C4DE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06" cy="6858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A3BC5-3E68-4F19-A054-60F25CEB4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0014" y="1869576"/>
            <a:ext cx="5183188" cy="828540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Weaknesses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1AB09E0-7912-45C1-B0E9-FA19B788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7E4106-5C67-4976-872B-2F0D7C49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F46EF6-49B6-4BA6-ABC8-F592B575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xmlns="" id="{962CE3BF-FDBE-40AC-B2DA-7CEB06916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014" y="2777128"/>
            <a:ext cx="5157787" cy="307566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23E50"/>
                </a:solidFill>
              </a:defRPr>
            </a:lvl1pPr>
            <a:lvl2pPr>
              <a:defRPr sz="2400">
                <a:solidFill>
                  <a:srgbClr val="023E50"/>
                </a:solidFill>
              </a:defRPr>
            </a:lvl2pPr>
            <a:lvl3pPr>
              <a:defRPr sz="2400">
                <a:solidFill>
                  <a:srgbClr val="023E50"/>
                </a:solidFill>
              </a:defRPr>
            </a:lvl3pPr>
            <a:lvl4pPr>
              <a:defRPr sz="2400">
                <a:solidFill>
                  <a:srgbClr val="023E50"/>
                </a:solidFill>
              </a:defRPr>
            </a:lvl4pPr>
            <a:lvl5pPr>
              <a:defRPr sz="24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87997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_SWO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986DB3-4634-4134-AD9B-189459AEE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2"/>
            <a:ext cx="12190806" cy="6858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A3BC5-3E68-4F19-A054-60F25CEB4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0014" y="1869576"/>
            <a:ext cx="5183188" cy="828540"/>
          </a:xfrm>
        </p:spPr>
        <p:txBody>
          <a:bodyPr>
            <a:normAutofit/>
          </a:bodyPr>
          <a:lstStyle>
            <a:lvl1pPr>
              <a:defRPr sz="4800">
                <a:solidFill>
                  <a:srgbClr val="E2C289"/>
                </a:solidFill>
              </a:defRPr>
            </a:lvl1pPr>
          </a:lstStyle>
          <a:p>
            <a:r>
              <a:rPr lang="en-US" dirty="0"/>
              <a:t>Opportunities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1AB09E0-7912-45C1-B0E9-FA19B788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7E4106-5C67-4976-872B-2F0D7C49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F46EF6-49B6-4BA6-ABC8-F592B575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C8508B07-599E-4BD4-A262-71A673F32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014" y="2777128"/>
            <a:ext cx="5157787" cy="30756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73006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_SWO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C4A7884-D5C6-403C-A16A-CEF138C4DE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0805" cy="6858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A3BC5-3E68-4F19-A054-60F25CEB4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0014" y="1869576"/>
            <a:ext cx="5183188" cy="828540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Threats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1AB09E0-7912-45C1-B0E9-FA19B788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7E4106-5C67-4976-872B-2F0D7C49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F46EF6-49B6-4BA6-ABC8-F592B575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xmlns="" id="{7DC50772-C32D-4131-8DA4-D7A10BBAA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014" y="2777128"/>
            <a:ext cx="5157787" cy="307566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23E50"/>
                </a:solidFill>
              </a:defRPr>
            </a:lvl1pPr>
            <a:lvl2pPr>
              <a:defRPr sz="2400">
                <a:solidFill>
                  <a:srgbClr val="023E50"/>
                </a:solidFill>
              </a:defRPr>
            </a:lvl2pPr>
            <a:lvl3pPr>
              <a:defRPr sz="2400">
                <a:solidFill>
                  <a:srgbClr val="023E50"/>
                </a:solidFill>
              </a:defRPr>
            </a:lvl3pPr>
            <a:lvl4pPr>
              <a:defRPr sz="2400">
                <a:solidFill>
                  <a:srgbClr val="023E50"/>
                </a:solidFill>
              </a:defRPr>
            </a:lvl4pPr>
            <a:lvl5pPr>
              <a:defRPr sz="2400">
                <a:solidFill>
                  <a:srgbClr val="023E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6169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>
            <a:extLst>
              <a:ext uri="{FF2B5EF4-FFF2-40B4-BE49-F238E27FC236}">
                <a16:creationId xmlns:a16="http://schemas.microsoft.com/office/drawing/2014/main" xmlns="" id="{51D07F9E-614F-48B8-A82B-8CDE0F9D0A2D}"/>
              </a:ext>
            </a:extLst>
          </p:cNvPr>
          <p:cNvSpPr/>
          <p:nvPr userDrawn="1"/>
        </p:nvSpPr>
        <p:spPr>
          <a:xfrm rot="10800000">
            <a:off x="-19539" y="0"/>
            <a:ext cx="12211539" cy="6858000"/>
          </a:xfrm>
          <a:custGeom>
            <a:avLst/>
            <a:gdLst>
              <a:gd name="connsiteX0" fmla="*/ 386350 w 16730455"/>
              <a:gd name="connsiteY0" fmla="*/ 386351 h 8731045"/>
              <a:gd name="connsiteX1" fmla="*/ 386350 w 16730455"/>
              <a:gd name="connsiteY1" fmla="*/ 8344695 h 8731045"/>
              <a:gd name="connsiteX2" fmla="*/ 16344107 w 16730455"/>
              <a:gd name="connsiteY2" fmla="*/ 8344695 h 8731045"/>
              <a:gd name="connsiteX3" fmla="*/ 16344107 w 16730455"/>
              <a:gd name="connsiteY3" fmla="*/ 386351 h 8731045"/>
              <a:gd name="connsiteX4" fmla="*/ 0 w 16730455"/>
              <a:gd name="connsiteY4" fmla="*/ 0 h 8731045"/>
              <a:gd name="connsiteX5" fmla="*/ 16730455 w 16730455"/>
              <a:gd name="connsiteY5" fmla="*/ 0 h 8731045"/>
              <a:gd name="connsiteX6" fmla="*/ 16730455 w 16730455"/>
              <a:gd name="connsiteY6" fmla="*/ 8731045 h 8731045"/>
              <a:gd name="connsiteX7" fmla="*/ 0 w 16730455"/>
              <a:gd name="connsiteY7" fmla="*/ 8731045 h 873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30455" h="8731045">
                <a:moveTo>
                  <a:pt x="386350" y="386351"/>
                </a:moveTo>
                <a:lnTo>
                  <a:pt x="386350" y="8344695"/>
                </a:lnTo>
                <a:lnTo>
                  <a:pt x="16344107" y="8344695"/>
                </a:lnTo>
                <a:lnTo>
                  <a:pt x="16344107" y="386351"/>
                </a:lnTo>
                <a:close/>
                <a:moveTo>
                  <a:pt x="0" y="0"/>
                </a:moveTo>
                <a:lnTo>
                  <a:pt x="16730455" y="0"/>
                </a:lnTo>
                <a:lnTo>
                  <a:pt x="16730455" y="8731045"/>
                </a:lnTo>
                <a:lnTo>
                  <a:pt x="0" y="8731045"/>
                </a:lnTo>
                <a:close/>
              </a:path>
            </a:pathLst>
          </a:custGeom>
          <a:solidFill>
            <a:srgbClr val="E3C2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Рисунок 15">
            <a:extLst>
              <a:ext uri="{FF2B5EF4-FFF2-40B4-BE49-F238E27FC236}">
                <a16:creationId xmlns:a16="http://schemas.microsoft.com/office/drawing/2014/main" xmlns="" id="{DAAD89D8-74A6-4F4A-B78E-1BA5E8391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4229" y="319088"/>
            <a:ext cx="11684001" cy="6284686"/>
          </a:xfrm>
          <a:ln w="57150">
            <a:solidFill>
              <a:srgbClr val="E2C289"/>
            </a:solidFill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AE26AB-6375-45BE-88F7-0DAFD720D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99440" y="4571775"/>
            <a:ext cx="4114799" cy="196713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E2C289"/>
                </a:solidFill>
                <a:latin typeface="Behind The Nineties" pitchFamily="50" charset="0"/>
                <a:cs typeface="Behind The Nineties" pitchFamily="50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963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ASC Logo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DD153E-AA76-4C40-ABBE-DFB7768144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2"/>
            <a:ext cx="12190806" cy="685867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0C81E7-5454-4BEB-8817-E5F450BB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976D4B-97EA-440A-911D-D5DAD6530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F57AC-4E90-48F1-85AC-C0CDA833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208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ASC Logo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DD153E-AA76-4C40-ABBE-DFB7768144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72"/>
            <a:ext cx="12190805" cy="685867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0C81E7-5454-4BEB-8817-E5F450BB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976D4B-97EA-440A-911D-D5DAD6530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F57AC-4E90-48F1-85AC-C0CDA833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343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EDBACK OR QUESTIONS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2366525-8B97-4298-91FF-C04FE397A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b="2817"/>
          <a:stretch/>
        </p:blipFill>
        <p:spPr>
          <a:xfrm>
            <a:off x="-19444" y="1"/>
            <a:ext cx="12558401" cy="70632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671AB4-1D86-4380-95F6-9E0507F6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910" y="4171262"/>
            <a:ext cx="4572000" cy="2550213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rgbClr val="E2C289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0C81E7-5454-4BEB-8817-E5F450BB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976D4B-97EA-440A-911D-D5DAD6530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F57AC-4E90-48F1-85AC-C0CDA833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Полилиния 3">
            <a:extLst>
              <a:ext uri="{FF2B5EF4-FFF2-40B4-BE49-F238E27FC236}">
                <a16:creationId xmlns:a16="http://schemas.microsoft.com/office/drawing/2014/main" xmlns="" id="{648CBCAD-78C8-4386-BBE3-5A5E8CD31CEC}"/>
              </a:ext>
            </a:extLst>
          </p:cNvPr>
          <p:cNvSpPr/>
          <p:nvPr userDrawn="1"/>
        </p:nvSpPr>
        <p:spPr>
          <a:xfrm>
            <a:off x="8917071" y="-127222"/>
            <a:ext cx="4873457" cy="7190441"/>
          </a:xfrm>
          <a:custGeom>
            <a:avLst/>
            <a:gdLst>
              <a:gd name="connsiteX0" fmla="*/ 908 w 6953"/>
              <a:gd name="connsiteY0" fmla="*/ 908 w 6953"/>
              <a:gd name="connsiteX1" fmla="*/ 908 w 6953"/>
              <a:gd name="connsiteY1" fmla="*/ 908 w 6953"/>
              <a:gd name="connsiteX2" fmla="*/ 908 w 6953"/>
              <a:gd name="connsiteY2" fmla="*/ 908 w 6953"/>
              <a:gd name="connsiteX3" fmla="*/ 908 w 6953"/>
              <a:gd name="connsiteY3" fmla="*/ 908 w 6953"/>
              <a:gd name="connsiteX4" fmla="*/ 908 w 6953"/>
              <a:gd name="connsiteY4" fmla="*/ 908 w 6953"/>
              <a:gd name="connsiteX5" fmla="*/ 908 w 6953"/>
              <a:gd name="connsiteY5" fmla="*/ 908 w 6953"/>
              <a:gd name="connsiteX6" fmla="*/ 908 w 6953"/>
              <a:gd name="connsiteY6" fmla="*/ 908 w 6953"/>
              <a:gd name="connsiteX7" fmla="*/ 908 w 6953"/>
              <a:gd name="connsiteY7" fmla="*/ 908 w 6953"/>
              <a:gd name="connsiteX8" fmla="*/ 908 w 6953"/>
              <a:gd name="connsiteY8" fmla="*/ 908 w 6953"/>
              <a:gd name="connsiteX9" fmla="*/ 908 w 6953"/>
              <a:gd name="connsiteY9" fmla="*/ 908 w 6953"/>
              <a:gd name="connsiteX10" fmla="*/ 908 w 6953"/>
              <a:gd name="connsiteY10" fmla="*/ 908 w 6953"/>
              <a:gd name="connsiteX11" fmla="*/ 908 w 6953"/>
              <a:gd name="connsiteY11" fmla="*/ 908 w 6953"/>
              <a:gd name="connsiteX12" fmla="*/ 908 w 6953"/>
              <a:gd name="connsiteY12" fmla="*/ 908 w 6953"/>
              <a:gd name="connsiteX13" fmla="*/ 908 w 6953"/>
              <a:gd name="connsiteY13" fmla="*/ 908 w 6953"/>
              <a:gd name="connsiteX14" fmla="*/ 908 w 6953"/>
              <a:gd name="connsiteY14" fmla="*/ 908 w 6953"/>
              <a:gd name="connsiteX15" fmla="*/ 908 w 6953"/>
              <a:gd name="connsiteY15" fmla="*/ 908 w 6953"/>
              <a:gd name="connsiteX16" fmla="*/ 908 w 6953"/>
              <a:gd name="connsiteY16" fmla="*/ 908 w 6953"/>
              <a:gd name="connsiteX17" fmla="*/ 908 w 6953"/>
              <a:gd name="connsiteY17" fmla="*/ 908 w 6953"/>
              <a:gd name="connsiteX18" fmla="*/ 908 w 6953"/>
              <a:gd name="connsiteY18" fmla="*/ 908 w 6953"/>
              <a:gd name="connsiteX19" fmla="*/ 908 w 6953"/>
              <a:gd name="connsiteY19" fmla="*/ 908 w 6953"/>
              <a:gd name="connsiteX20" fmla="*/ 908 w 6953"/>
              <a:gd name="connsiteY20" fmla="*/ 908 w 6953"/>
              <a:gd name="connsiteX21" fmla="*/ 908 w 6953"/>
              <a:gd name="connsiteY21" fmla="*/ 908 w 6953"/>
              <a:gd name="connsiteX22" fmla="*/ 908 w 6953"/>
              <a:gd name="connsiteY22" fmla="*/ 908 w 6953"/>
              <a:gd name="connsiteX23" fmla="*/ 908 w 6953"/>
              <a:gd name="connsiteY23" fmla="*/ 908 w 6953"/>
              <a:gd name="connsiteX24" fmla="*/ 908 w 6953"/>
              <a:gd name="connsiteY24" fmla="*/ 908 w 6953"/>
              <a:gd name="connsiteX25" fmla="*/ 908 w 6953"/>
              <a:gd name="connsiteY25" fmla="*/ 908 w 6953"/>
              <a:gd name="connsiteX26" fmla="*/ 908 w 6953"/>
              <a:gd name="connsiteY26" fmla="*/ 908 w 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62332" h="2747739">
                <a:moveTo>
                  <a:pt x="541482" y="2245444"/>
                </a:moveTo>
                <a:lnTo>
                  <a:pt x="1166560" y="2245444"/>
                </a:lnTo>
                <a:lnTo>
                  <a:pt x="1166560" y="2747739"/>
                </a:lnTo>
                <a:lnTo>
                  <a:pt x="541482" y="2747739"/>
                </a:lnTo>
                <a:close/>
                <a:moveTo>
                  <a:pt x="911692" y="0"/>
                </a:moveTo>
                <a:cubicBezTo>
                  <a:pt x="1206868" y="0"/>
                  <a:pt x="1439102" y="74414"/>
                  <a:pt x="1608394" y="223242"/>
                </a:cubicBezTo>
                <a:cubicBezTo>
                  <a:pt x="1777686" y="372070"/>
                  <a:pt x="1862332" y="572988"/>
                  <a:pt x="1862332" y="825996"/>
                </a:cubicBezTo>
                <a:cubicBezTo>
                  <a:pt x="1862332" y="981025"/>
                  <a:pt x="1816133" y="1123652"/>
                  <a:pt x="1723736" y="1253877"/>
                </a:cubicBezTo>
                <a:cubicBezTo>
                  <a:pt x="1631338" y="1384101"/>
                  <a:pt x="1513826" y="1486421"/>
                  <a:pt x="1371199" y="1560835"/>
                </a:cubicBezTo>
                <a:cubicBezTo>
                  <a:pt x="1291824" y="1612925"/>
                  <a:pt x="1238184" y="1669046"/>
                  <a:pt x="1210279" y="1729197"/>
                </a:cubicBezTo>
                <a:cubicBezTo>
                  <a:pt x="1182373" y="1789348"/>
                  <a:pt x="1168421" y="1870894"/>
                  <a:pt x="1168421" y="1973833"/>
                </a:cubicBezTo>
                <a:lnTo>
                  <a:pt x="539622" y="1973833"/>
                </a:lnTo>
                <a:cubicBezTo>
                  <a:pt x="540862" y="1801440"/>
                  <a:pt x="571868" y="1671836"/>
                  <a:pt x="632639" y="1585019"/>
                </a:cubicBezTo>
                <a:cubicBezTo>
                  <a:pt x="693411" y="1498203"/>
                  <a:pt x="804412" y="1398364"/>
                  <a:pt x="965642" y="1285503"/>
                </a:cubicBezTo>
                <a:cubicBezTo>
                  <a:pt x="1048738" y="1233413"/>
                  <a:pt x="1114161" y="1168921"/>
                  <a:pt x="1161910" y="1092026"/>
                </a:cubicBezTo>
                <a:cubicBezTo>
                  <a:pt x="1197721" y="1034355"/>
                  <a:pt x="1220104" y="970057"/>
                  <a:pt x="1229057" y="899131"/>
                </a:cubicBezTo>
                <a:lnTo>
                  <a:pt x="1233533" y="825996"/>
                </a:lnTo>
                <a:lnTo>
                  <a:pt x="1228301" y="751815"/>
                </a:lnTo>
                <a:cubicBezTo>
                  <a:pt x="1217836" y="681586"/>
                  <a:pt x="1191675" y="623218"/>
                  <a:pt x="1149817" y="576709"/>
                </a:cubicBezTo>
                <a:cubicBezTo>
                  <a:pt x="1094007" y="514697"/>
                  <a:pt x="1014632" y="483691"/>
                  <a:pt x="911692" y="483691"/>
                </a:cubicBezTo>
                <a:cubicBezTo>
                  <a:pt x="828597" y="483691"/>
                  <a:pt x="759143" y="509116"/>
                  <a:pt x="703333" y="559966"/>
                </a:cubicBezTo>
                <a:cubicBezTo>
                  <a:pt x="647522" y="610816"/>
                  <a:pt x="618377" y="686470"/>
                  <a:pt x="615896" y="786929"/>
                </a:cubicBezTo>
                <a:lnTo>
                  <a:pt x="3840" y="786929"/>
                </a:lnTo>
                <a:lnTo>
                  <a:pt x="120" y="775767"/>
                </a:lnTo>
                <a:lnTo>
                  <a:pt x="120" y="775766"/>
                </a:lnTo>
                <a:cubicBezTo>
                  <a:pt x="-3601" y="517798"/>
                  <a:pt x="78565" y="324011"/>
                  <a:pt x="246617" y="194407"/>
                </a:cubicBezTo>
                <a:cubicBezTo>
                  <a:pt x="414668" y="64802"/>
                  <a:pt x="636360" y="0"/>
                  <a:pt x="911692" y="0"/>
                </a:cubicBezTo>
                <a:close/>
              </a:path>
            </a:pathLst>
          </a:custGeom>
          <a:solidFill>
            <a:srgbClr val="E2C28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олилиния: фигура 5">
            <a:extLst>
              <a:ext uri="{FF2B5EF4-FFF2-40B4-BE49-F238E27FC236}">
                <a16:creationId xmlns:a16="http://schemas.microsoft.com/office/drawing/2014/main" xmlns="" id="{BD60AB66-685F-442D-8DF9-46B89327D534}"/>
              </a:ext>
            </a:extLst>
          </p:cNvPr>
          <p:cNvSpPr/>
          <p:nvPr userDrawn="1"/>
        </p:nvSpPr>
        <p:spPr>
          <a:xfrm>
            <a:off x="-29393063" y="-15645582"/>
            <a:ext cx="65024000" cy="48463199"/>
          </a:xfrm>
          <a:custGeom>
            <a:avLst/>
            <a:gdLst>
              <a:gd name="connsiteX0" fmla="*/ 23368001 w 65024000"/>
              <a:gd name="connsiteY0" fmla="*/ 15646402 h 48463199"/>
              <a:gd name="connsiteX1" fmla="*/ 23368001 w 65024000"/>
              <a:gd name="connsiteY1" fmla="*/ 25934983 h 48463199"/>
              <a:gd name="connsiteX2" fmla="*/ 41656000 w 65024000"/>
              <a:gd name="connsiteY2" fmla="*/ 25934983 h 48463199"/>
              <a:gd name="connsiteX3" fmla="*/ 41656000 w 65024000"/>
              <a:gd name="connsiteY3" fmla="*/ 15646402 h 48463199"/>
              <a:gd name="connsiteX4" fmla="*/ 0 w 65024000"/>
              <a:gd name="connsiteY4" fmla="*/ 0 h 48463199"/>
              <a:gd name="connsiteX5" fmla="*/ 65024000 w 65024000"/>
              <a:gd name="connsiteY5" fmla="*/ 0 h 48463199"/>
              <a:gd name="connsiteX6" fmla="*/ 65024000 w 65024000"/>
              <a:gd name="connsiteY6" fmla="*/ 36677599 h 48463199"/>
              <a:gd name="connsiteX7" fmla="*/ 65024000 w 65024000"/>
              <a:gd name="connsiteY7" fmla="*/ 41581391 h 48463199"/>
              <a:gd name="connsiteX8" fmla="*/ 65024000 w 65024000"/>
              <a:gd name="connsiteY8" fmla="*/ 48463199 h 48463199"/>
              <a:gd name="connsiteX9" fmla="*/ 0 w 65024000"/>
              <a:gd name="connsiteY9" fmla="*/ 48463199 h 48463199"/>
              <a:gd name="connsiteX10" fmla="*/ 0 w 65024000"/>
              <a:gd name="connsiteY10" fmla="*/ 41581391 h 48463199"/>
              <a:gd name="connsiteX11" fmla="*/ 0 w 65024000"/>
              <a:gd name="connsiteY11" fmla="*/ 36677599 h 4846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024000" h="48463199">
                <a:moveTo>
                  <a:pt x="23368001" y="15646402"/>
                </a:moveTo>
                <a:lnTo>
                  <a:pt x="23368001" y="25934983"/>
                </a:lnTo>
                <a:lnTo>
                  <a:pt x="41656000" y="25934983"/>
                </a:lnTo>
                <a:lnTo>
                  <a:pt x="41656000" y="15646402"/>
                </a:lnTo>
                <a:close/>
                <a:moveTo>
                  <a:pt x="0" y="0"/>
                </a:moveTo>
                <a:lnTo>
                  <a:pt x="65024000" y="0"/>
                </a:lnTo>
                <a:lnTo>
                  <a:pt x="65024000" y="36677599"/>
                </a:lnTo>
                <a:lnTo>
                  <a:pt x="65024000" y="41581391"/>
                </a:lnTo>
                <a:lnTo>
                  <a:pt x="65024000" y="48463199"/>
                </a:lnTo>
                <a:lnTo>
                  <a:pt x="0" y="48463199"/>
                </a:lnTo>
                <a:lnTo>
                  <a:pt x="0" y="41581391"/>
                </a:lnTo>
                <a:lnTo>
                  <a:pt x="0" y="36677599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0671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1_Thank You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AF30F7-44E9-4D43-BCA3-B2167973E7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671AB4-1D86-4380-95F6-9E0507F6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86" y="3052693"/>
            <a:ext cx="9229527" cy="998608"/>
          </a:xfrm>
        </p:spPr>
        <p:txBody>
          <a:bodyPr anchor="b">
            <a:normAutofit/>
          </a:bodyPr>
          <a:lstStyle>
            <a:lvl1pPr algn="ctr">
              <a:defRPr sz="8000">
                <a:solidFill>
                  <a:srgbClr val="E2C28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E3E411-4F8A-463C-94D7-C4FE81FB6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50098" y="3979475"/>
            <a:ext cx="7141902" cy="4919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0C81E7-5454-4BEB-8817-E5F450BB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976D4B-97EA-440A-911D-D5DAD6530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F57AC-4E90-48F1-85AC-C0CDA833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79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AF30F7-44E9-4D43-BCA3-B2167973E7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1" y="1"/>
            <a:ext cx="12189607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671AB4-1D86-4380-95F6-9E0507F6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1817334"/>
            <a:ext cx="4285342" cy="711201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E3E411-4F8A-463C-94D7-C4FE81FB6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21531" y="2670630"/>
            <a:ext cx="4285341" cy="335304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23E5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0C81E7-5454-4BEB-8817-E5F450BB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976D4B-97EA-440A-911D-D5DAD6530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F57AC-4E90-48F1-85AC-C0CDA833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Прямая соединительная линия 23">
            <a:extLst>
              <a:ext uri="{FF2B5EF4-FFF2-40B4-BE49-F238E27FC236}">
                <a16:creationId xmlns:a16="http://schemas.microsoft.com/office/drawing/2014/main" xmlns="" id="{1F63C08D-81C3-4D26-B3D0-4FE506C893A1}"/>
              </a:ext>
            </a:extLst>
          </p:cNvPr>
          <p:cNvCxnSpPr>
            <a:cxnSpLocks/>
          </p:cNvCxnSpPr>
          <p:nvPr userDrawn="1"/>
        </p:nvCxnSpPr>
        <p:spPr>
          <a:xfrm>
            <a:off x="-1218587" y="2483644"/>
            <a:ext cx="1" cy="10094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42">
            <a:extLst>
              <a:ext uri="{FF2B5EF4-FFF2-40B4-BE49-F238E27FC236}">
                <a16:creationId xmlns:a16="http://schemas.microsoft.com/office/drawing/2014/main" xmlns="" id="{8FFC845F-7D7A-4DFF-BC41-C6F934E815C1}"/>
              </a:ext>
            </a:extLst>
          </p:cNvPr>
          <p:cNvSpPr/>
          <p:nvPr userDrawn="1"/>
        </p:nvSpPr>
        <p:spPr>
          <a:xfrm>
            <a:off x="2301268" y="-3"/>
            <a:ext cx="2259274" cy="2239077"/>
          </a:xfrm>
          <a:prstGeom prst="rect">
            <a:avLst/>
          </a:prstGeom>
          <a:solidFill>
            <a:srgbClr val="023E50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xmlns="" id="{2B21588A-810A-4090-8D1D-2F342650B6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4492" y="-1"/>
            <a:ext cx="2239077" cy="2239077"/>
          </a:xfrm>
        </p:spPr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xmlns="" id="{76C5BD3F-FF83-4693-A613-2519DFBD7E2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304584" y="-2"/>
            <a:ext cx="2239077" cy="2239077"/>
          </a:xfrm>
        </p:spPr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xmlns="" id="{ED0FCF89-C503-4E80-922F-E3F5292E11C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14492" y="2309460"/>
            <a:ext cx="2239077" cy="2239077"/>
          </a:xfrm>
        </p:spPr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xmlns="" id="{06DF29BA-8144-48A6-8791-A204B14BD9F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304584" y="2309459"/>
            <a:ext cx="2239077" cy="2239077"/>
          </a:xfrm>
        </p:spPr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xmlns="" id="{35194599-A738-4D6E-92CD-B0653A5C4FB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04586" y="4652432"/>
            <a:ext cx="2239077" cy="2239077"/>
          </a:xfrm>
        </p:spPr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xmlns="" id="{D356C50B-9BE5-4C3C-9C8A-56B9DDCDB0C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3662" y="2309459"/>
            <a:ext cx="2239077" cy="2239077"/>
          </a:xfrm>
        </p:spPr>
      </p:sp>
      <p:sp>
        <p:nvSpPr>
          <p:cNvPr id="20" name="Прямоугольник 42">
            <a:extLst>
              <a:ext uri="{FF2B5EF4-FFF2-40B4-BE49-F238E27FC236}">
                <a16:creationId xmlns:a16="http://schemas.microsoft.com/office/drawing/2014/main" xmlns="" id="{0637A19E-3FED-4EEF-8B76-F0B27694E2B4}"/>
              </a:ext>
            </a:extLst>
          </p:cNvPr>
          <p:cNvSpPr/>
          <p:nvPr userDrawn="1"/>
        </p:nvSpPr>
        <p:spPr>
          <a:xfrm>
            <a:off x="-22585" y="2309459"/>
            <a:ext cx="2259274" cy="2239077"/>
          </a:xfrm>
          <a:prstGeom prst="rect">
            <a:avLst/>
          </a:prstGeom>
          <a:solidFill>
            <a:srgbClr val="023E50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 42">
            <a:extLst>
              <a:ext uri="{FF2B5EF4-FFF2-40B4-BE49-F238E27FC236}">
                <a16:creationId xmlns:a16="http://schemas.microsoft.com/office/drawing/2014/main" xmlns="" id="{30C7860E-4741-4514-A38A-DCBA30277A1A}"/>
              </a:ext>
            </a:extLst>
          </p:cNvPr>
          <p:cNvSpPr/>
          <p:nvPr userDrawn="1"/>
        </p:nvSpPr>
        <p:spPr>
          <a:xfrm>
            <a:off x="4628439" y="2309459"/>
            <a:ext cx="2259274" cy="2239077"/>
          </a:xfrm>
          <a:prstGeom prst="rect">
            <a:avLst/>
          </a:prstGeom>
          <a:solidFill>
            <a:srgbClr val="023E50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507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2_Thank You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AF30F7-44E9-4D43-BCA3-B2167973E7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00"/>
            <a:ext cx="12189611" cy="6855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671AB4-1D86-4380-95F6-9E0507F6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896" y="4733602"/>
            <a:ext cx="7141903" cy="998608"/>
          </a:xfrm>
        </p:spPr>
        <p:txBody>
          <a:bodyPr anchor="b">
            <a:normAutofit/>
          </a:bodyPr>
          <a:lstStyle>
            <a:lvl1pPr algn="r">
              <a:defRPr sz="8000">
                <a:solidFill>
                  <a:srgbClr val="E2C289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E3E411-4F8A-463C-94D7-C4FE81FB6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1898" y="5674898"/>
            <a:ext cx="7141902" cy="491988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0C81E7-5454-4BEB-8817-E5F450BB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976D4B-97EA-440A-911D-D5DAD6530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F57AC-4E90-48F1-85AC-C0CDA833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058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hank You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2">
            <a:extLst>
              <a:ext uri="{FF2B5EF4-FFF2-40B4-BE49-F238E27FC236}">
                <a16:creationId xmlns:a16="http://schemas.microsoft.com/office/drawing/2014/main" xmlns="" id="{635601A9-8A00-4265-944E-BA8F62CC70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602038"/>
          </a:xfrm>
        </p:spPr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95D751D9-E368-4FBA-9B48-C4B3B9601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92538"/>
            <a:ext cx="9144000" cy="1049338"/>
          </a:xfrm>
        </p:spPr>
        <p:txBody>
          <a:bodyPr anchor="b">
            <a:noAutofit/>
          </a:bodyPr>
          <a:lstStyle>
            <a:lvl1pPr algn="ctr">
              <a:defRPr sz="8000">
                <a:solidFill>
                  <a:srgbClr val="023E50"/>
                </a:solidFill>
                <a:latin typeface="Behind The Nineties" pitchFamily="50" charset="0"/>
                <a:cs typeface="Behind The Nineties" pitchFamily="50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xmlns="" id="{780DE920-AA75-472A-A74B-148056FE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xmlns="" id="{5F2A4F68-8658-4B78-9CF3-8B0AAFD9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xmlns="" id="{7CD2124D-D747-4A48-A75E-91DD35D01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Полилиния 15">
            <a:extLst>
              <a:ext uri="{FF2B5EF4-FFF2-40B4-BE49-F238E27FC236}">
                <a16:creationId xmlns:a16="http://schemas.microsoft.com/office/drawing/2014/main" xmlns="" id="{7E553C6F-9B97-4285-BDD3-3A14A51CB856}"/>
              </a:ext>
            </a:extLst>
          </p:cNvPr>
          <p:cNvSpPr/>
          <p:nvPr userDrawn="1"/>
        </p:nvSpPr>
        <p:spPr>
          <a:xfrm rot="10800000">
            <a:off x="547507" y="533433"/>
            <a:ext cx="11096986" cy="5791133"/>
          </a:xfrm>
          <a:custGeom>
            <a:avLst/>
            <a:gdLst>
              <a:gd name="connsiteX0" fmla="*/ 386350 w 16730455"/>
              <a:gd name="connsiteY0" fmla="*/ 386351 h 8731045"/>
              <a:gd name="connsiteX1" fmla="*/ 386350 w 16730455"/>
              <a:gd name="connsiteY1" fmla="*/ 8344695 h 8731045"/>
              <a:gd name="connsiteX2" fmla="*/ 16344107 w 16730455"/>
              <a:gd name="connsiteY2" fmla="*/ 8344695 h 8731045"/>
              <a:gd name="connsiteX3" fmla="*/ 16344107 w 16730455"/>
              <a:gd name="connsiteY3" fmla="*/ 386351 h 8731045"/>
              <a:gd name="connsiteX4" fmla="*/ 0 w 16730455"/>
              <a:gd name="connsiteY4" fmla="*/ 0 h 8731045"/>
              <a:gd name="connsiteX5" fmla="*/ 16730455 w 16730455"/>
              <a:gd name="connsiteY5" fmla="*/ 0 h 8731045"/>
              <a:gd name="connsiteX6" fmla="*/ 16730455 w 16730455"/>
              <a:gd name="connsiteY6" fmla="*/ 8731045 h 8731045"/>
              <a:gd name="connsiteX7" fmla="*/ 0 w 16730455"/>
              <a:gd name="connsiteY7" fmla="*/ 8731045 h 873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30455" h="8731045">
                <a:moveTo>
                  <a:pt x="386350" y="386351"/>
                </a:moveTo>
                <a:lnTo>
                  <a:pt x="386350" y="8344695"/>
                </a:lnTo>
                <a:lnTo>
                  <a:pt x="16344107" y="8344695"/>
                </a:lnTo>
                <a:lnTo>
                  <a:pt x="16344107" y="386351"/>
                </a:lnTo>
                <a:close/>
                <a:moveTo>
                  <a:pt x="0" y="0"/>
                </a:moveTo>
                <a:lnTo>
                  <a:pt x="16730455" y="0"/>
                </a:lnTo>
                <a:lnTo>
                  <a:pt x="16730455" y="8731045"/>
                </a:lnTo>
                <a:lnTo>
                  <a:pt x="0" y="8731045"/>
                </a:lnTo>
                <a:close/>
              </a:path>
            </a:pathLst>
          </a:custGeom>
          <a:solidFill>
            <a:srgbClr val="E2C28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65A9F6F0-1B68-4B6C-B31E-419D777F0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0150" y="4635500"/>
            <a:ext cx="9791700" cy="39687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23E5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6720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229EB3-5555-41A3-9352-CCE40E3195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" y="429"/>
            <a:ext cx="12192762" cy="6857571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8DFA6C52-1877-4696-B3DC-57AE5BEB51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59162" cy="6858000"/>
          </a:xfrm>
          <a:custGeom>
            <a:avLst/>
            <a:gdLst>
              <a:gd name="connsiteX0" fmla="*/ 5346554 w 10316308"/>
              <a:gd name="connsiteY0" fmla="*/ 3453985 h 13716000"/>
              <a:gd name="connsiteX1" fmla="*/ 3097740 w 10316308"/>
              <a:gd name="connsiteY1" fmla="*/ 5204070 h 13716000"/>
              <a:gd name="connsiteX2" fmla="*/ 4775283 w 10316308"/>
              <a:gd name="connsiteY2" fmla="*/ 7235257 h 13716000"/>
              <a:gd name="connsiteX3" fmla="*/ 5165198 w 10316308"/>
              <a:gd name="connsiteY3" fmla="*/ 7407545 h 13716000"/>
              <a:gd name="connsiteX4" fmla="*/ 5945029 w 10316308"/>
              <a:gd name="connsiteY4" fmla="*/ 8350596 h 13716000"/>
              <a:gd name="connsiteX5" fmla="*/ 4947571 w 10316308"/>
              <a:gd name="connsiteY5" fmla="*/ 9212038 h 13716000"/>
              <a:gd name="connsiteX6" fmla="*/ 4067995 w 10316308"/>
              <a:gd name="connsiteY6" fmla="*/ 9048817 h 13716000"/>
              <a:gd name="connsiteX7" fmla="*/ 3886639 w 10316308"/>
              <a:gd name="connsiteY7" fmla="*/ 7933478 h 13716000"/>
              <a:gd name="connsiteX8" fmla="*/ 3043333 w 10316308"/>
              <a:gd name="connsiteY8" fmla="*/ 7933478 h 13716000"/>
              <a:gd name="connsiteX9" fmla="*/ 2988926 w 10316308"/>
              <a:gd name="connsiteY9" fmla="*/ 9275512 h 13716000"/>
              <a:gd name="connsiteX10" fmla="*/ 4956639 w 10316308"/>
              <a:gd name="connsiteY10" fmla="*/ 9756105 h 13716000"/>
              <a:gd name="connsiteX11" fmla="*/ 7323335 w 10316308"/>
              <a:gd name="connsiteY11" fmla="*/ 7924410 h 13716000"/>
              <a:gd name="connsiteX12" fmla="*/ 7493454 w 10316308"/>
              <a:gd name="connsiteY12" fmla="*/ 6532542 h 13716000"/>
              <a:gd name="connsiteX13" fmla="*/ 5264944 w 10316308"/>
              <a:gd name="connsiteY13" fmla="*/ 5793477 h 13716000"/>
              <a:gd name="connsiteX14" fmla="*/ 4439775 w 10316308"/>
              <a:gd name="connsiteY14" fmla="*/ 4823222 h 13716000"/>
              <a:gd name="connsiteX15" fmla="*/ 5373758 w 10316308"/>
              <a:gd name="connsiteY15" fmla="*/ 3998052 h 13716000"/>
              <a:gd name="connsiteX16" fmla="*/ 5981301 w 10316308"/>
              <a:gd name="connsiteY16" fmla="*/ 4115934 h 13716000"/>
              <a:gd name="connsiteX17" fmla="*/ 6153589 w 10316308"/>
              <a:gd name="connsiteY17" fmla="*/ 5185935 h 13716000"/>
              <a:gd name="connsiteX18" fmla="*/ 6987826 w 10316308"/>
              <a:gd name="connsiteY18" fmla="*/ 5185935 h 13716000"/>
              <a:gd name="connsiteX19" fmla="*/ 7060369 w 10316308"/>
              <a:gd name="connsiteY19" fmla="*/ 3916442 h 13716000"/>
              <a:gd name="connsiteX20" fmla="*/ 5346554 w 10316308"/>
              <a:gd name="connsiteY20" fmla="*/ 3453985 h 13716000"/>
              <a:gd name="connsiteX21" fmla="*/ 2579077 w 10316308"/>
              <a:gd name="connsiteY21" fmla="*/ 0 h 13716000"/>
              <a:gd name="connsiteX22" fmla="*/ 10316308 w 10316308"/>
              <a:gd name="connsiteY22" fmla="*/ 0 h 13716000"/>
              <a:gd name="connsiteX23" fmla="*/ 7737231 w 10316308"/>
              <a:gd name="connsiteY23" fmla="*/ 13716000 h 13716000"/>
              <a:gd name="connsiteX24" fmla="*/ 0 w 10316308"/>
              <a:gd name="connsiteY24" fmla="*/ 13716000 h 13716000"/>
              <a:gd name="connsiteX25" fmla="*/ 2579077 w 10316308"/>
              <a:gd name="connsiteY25" fmla="*/ 0 h 13716000"/>
              <a:gd name="connsiteX0" fmla="*/ 5346554 w 10316308"/>
              <a:gd name="connsiteY0" fmla="*/ 3453985 h 13716000"/>
              <a:gd name="connsiteX1" fmla="*/ 3097740 w 10316308"/>
              <a:gd name="connsiteY1" fmla="*/ 5204070 h 13716000"/>
              <a:gd name="connsiteX2" fmla="*/ 4775283 w 10316308"/>
              <a:gd name="connsiteY2" fmla="*/ 7235257 h 13716000"/>
              <a:gd name="connsiteX3" fmla="*/ 5165198 w 10316308"/>
              <a:gd name="connsiteY3" fmla="*/ 7407545 h 13716000"/>
              <a:gd name="connsiteX4" fmla="*/ 5945029 w 10316308"/>
              <a:gd name="connsiteY4" fmla="*/ 8350596 h 13716000"/>
              <a:gd name="connsiteX5" fmla="*/ 4947571 w 10316308"/>
              <a:gd name="connsiteY5" fmla="*/ 9212038 h 13716000"/>
              <a:gd name="connsiteX6" fmla="*/ 4067995 w 10316308"/>
              <a:gd name="connsiteY6" fmla="*/ 9048817 h 13716000"/>
              <a:gd name="connsiteX7" fmla="*/ 3886639 w 10316308"/>
              <a:gd name="connsiteY7" fmla="*/ 7933478 h 13716000"/>
              <a:gd name="connsiteX8" fmla="*/ 3043333 w 10316308"/>
              <a:gd name="connsiteY8" fmla="*/ 7933478 h 13716000"/>
              <a:gd name="connsiteX9" fmla="*/ 2988926 w 10316308"/>
              <a:gd name="connsiteY9" fmla="*/ 9275512 h 13716000"/>
              <a:gd name="connsiteX10" fmla="*/ 4956639 w 10316308"/>
              <a:gd name="connsiteY10" fmla="*/ 9756105 h 13716000"/>
              <a:gd name="connsiteX11" fmla="*/ 7323335 w 10316308"/>
              <a:gd name="connsiteY11" fmla="*/ 7924410 h 13716000"/>
              <a:gd name="connsiteX12" fmla="*/ 5264944 w 10316308"/>
              <a:gd name="connsiteY12" fmla="*/ 5793477 h 13716000"/>
              <a:gd name="connsiteX13" fmla="*/ 4439775 w 10316308"/>
              <a:gd name="connsiteY13" fmla="*/ 4823222 h 13716000"/>
              <a:gd name="connsiteX14" fmla="*/ 5373758 w 10316308"/>
              <a:gd name="connsiteY14" fmla="*/ 3998052 h 13716000"/>
              <a:gd name="connsiteX15" fmla="*/ 5981301 w 10316308"/>
              <a:gd name="connsiteY15" fmla="*/ 4115934 h 13716000"/>
              <a:gd name="connsiteX16" fmla="*/ 6153589 w 10316308"/>
              <a:gd name="connsiteY16" fmla="*/ 5185935 h 13716000"/>
              <a:gd name="connsiteX17" fmla="*/ 6987826 w 10316308"/>
              <a:gd name="connsiteY17" fmla="*/ 5185935 h 13716000"/>
              <a:gd name="connsiteX18" fmla="*/ 7060369 w 10316308"/>
              <a:gd name="connsiteY18" fmla="*/ 3916442 h 13716000"/>
              <a:gd name="connsiteX19" fmla="*/ 5346554 w 10316308"/>
              <a:gd name="connsiteY19" fmla="*/ 3453985 h 13716000"/>
              <a:gd name="connsiteX20" fmla="*/ 2579077 w 10316308"/>
              <a:gd name="connsiteY20" fmla="*/ 0 h 13716000"/>
              <a:gd name="connsiteX21" fmla="*/ 10316308 w 10316308"/>
              <a:gd name="connsiteY21" fmla="*/ 0 h 13716000"/>
              <a:gd name="connsiteX22" fmla="*/ 7737231 w 10316308"/>
              <a:gd name="connsiteY22" fmla="*/ 13716000 h 13716000"/>
              <a:gd name="connsiteX23" fmla="*/ 0 w 10316308"/>
              <a:gd name="connsiteY23" fmla="*/ 13716000 h 13716000"/>
              <a:gd name="connsiteX24" fmla="*/ 2579077 w 10316308"/>
              <a:gd name="connsiteY24" fmla="*/ 0 h 13716000"/>
              <a:gd name="connsiteX0" fmla="*/ 5346554 w 10316308"/>
              <a:gd name="connsiteY0" fmla="*/ 3453985 h 13716000"/>
              <a:gd name="connsiteX1" fmla="*/ 3097740 w 10316308"/>
              <a:gd name="connsiteY1" fmla="*/ 5204070 h 13716000"/>
              <a:gd name="connsiteX2" fmla="*/ 4775283 w 10316308"/>
              <a:gd name="connsiteY2" fmla="*/ 7235257 h 13716000"/>
              <a:gd name="connsiteX3" fmla="*/ 5165198 w 10316308"/>
              <a:gd name="connsiteY3" fmla="*/ 7407545 h 13716000"/>
              <a:gd name="connsiteX4" fmla="*/ 5945029 w 10316308"/>
              <a:gd name="connsiteY4" fmla="*/ 8350596 h 13716000"/>
              <a:gd name="connsiteX5" fmla="*/ 4947571 w 10316308"/>
              <a:gd name="connsiteY5" fmla="*/ 9212038 h 13716000"/>
              <a:gd name="connsiteX6" fmla="*/ 4067995 w 10316308"/>
              <a:gd name="connsiteY6" fmla="*/ 9048817 h 13716000"/>
              <a:gd name="connsiteX7" fmla="*/ 3886639 w 10316308"/>
              <a:gd name="connsiteY7" fmla="*/ 7933478 h 13716000"/>
              <a:gd name="connsiteX8" fmla="*/ 3043333 w 10316308"/>
              <a:gd name="connsiteY8" fmla="*/ 7933478 h 13716000"/>
              <a:gd name="connsiteX9" fmla="*/ 2988926 w 10316308"/>
              <a:gd name="connsiteY9" fmla="*/ 9275512 h 13716000"/>
              <a:gd name="connsiteX10" fmla="*/ 4956639 w 10316308"/>
              <a:gd name="connsiteY10" fmla="*/ 9756105 h 13716000"/>
              <a:gd name="connsiteX11" fmla="*/ 7323335 w 10316308"/>
              <a:gd name="connsiteY11" fmla="*/ 7924410 h 13716000"/>
              <a:gd name="connsiteX12" fmla="*/ 4439775 w 10316308"/>
              <a:gd name="connsiteY12" fmla="*/ 4823222 h 13716000"/>
              <a:gd name="connsiteX13" fmla="*/ 5373758 w 10316308"/>
              <a:gd name="connsiteY13" fmla="*/ 3998052 h 13716000"/>
              <a:gd name="connsiteX14" fmla="*/ 5981301 w 10316308"/>
              <a:gd name="connsiteY14" fmla="*/ 4115934 h 13716000"/>
              <a:gd name="connsiteX15" fmla="*/ 6153589 w 10316308"/>
              <a:gd name="connsiteY15" fmla="*/ 5185935 h 13716000"/>
              <a:gd name="connsiteX16" fmla="*/ 6987826 w 10316308"/>
              <a:gd name="connsiteY16" fmla="*/ 5185935 h 13716000"/>
              <a:gd name="connsiteX17" fmla="*/ 7060369 w 10316308"/>
              <a:gd name="connsiteY17" fmla="*/ 3916442 h 13716000"/>
              <a:gd name="connsiteX18" fmla="*/ 5346554 w 10316308"/>
              <a:gd name="connsiteY18" fmla="*/ 3453985 h 13716000"/>
              <a:gd name="connsiteX19" fmla="*/ 2579077 w 10316308"/>
              <a:gd name="connsiteY19" fmla="*/ 0 h 13716000"/>
              <a:gd name="connsiteX20" fmla="*/ 10316308 w 10316308"/>
              <a:gd name="connsiteY20" fmla="*/ 0 h 13716000"/>
              <a:gd name="connsiteX21" fmla="*/ 7737231 w 10316308"/>
              <a:gd name="connsiteY21" fmla="*/ 13716000 h 13716000"/>
              <a:gd name="connsiteX22" fmla="*/ 0 w 10316308"/>
              <a:gd name="connsiteY22" fmla="*/ 13716000 h 13716000"/>
              <a:gd name="connsiteX23" fmla="*/ 2579077 w 10316308"/>
              <a:gd name="connsiteY23" fmla="*/ 0 h 13716000"/>
              <a:gd name="connsiteX0" fmla="*/ 5346554 w 10316308"/>
              <a:gd name="connsiteY0" fmla="*/ 3453985 h 13716000"/>
              <a:gd name="connsiteX1" fmla="*/ 3097740 w 10316308"/>
              <a:gd name="connsiteY1" fmla="*/ 5204070 h 13716000"/>
              <a:gd name="connsiteX2" fmla="*/ 4775283 w 10316308"/>
              <a:gd name="connsiteY2" fmla="*/ 7235257 h 13716000"/>
              <a:gd name="connsiteX3" fmla="*/ 5165198 w 10316308"/>
              <a:gd name="connsiteY3" fmla="*/ 7407545 h 13716000"/>
              <a:gd name="connsiteX4" fmla="*/ 5945029 w 10316308"/>
              <a:gd name="connsiteY4" fmla="*/ 8350596 h 13716000"/>
              <a:gd name="connsiteX5" fmla="*/ 4947571 w 10316308"/>
              <a:gd name="connsiteY5" fmla="*/ 9212038 h 13716000"/>
              <a:gd name="connsiteX6" fmla="*/ 4067995 w 10316308"/>
              <a:gd name="connsiteY6" fmla="*/ 9048817 h 13716000"/>
              <a:gd name="connsiteX7" fmla="*/ 3886639 w 10316308"/>
              <a:gd name="connsiteY7" fmla="*/ 7933478 h 13716000"/>
              <a:gd name="connsiteX8" fmla="*/ 3043333 w 10316308"/>
              <a:gd name="connsiteY8" fmla="*/ 7933478 h 13716000"/>
              <a:gd name="connsiteX9" fmla="*/ 2988926 w 10316308"/>
              <a:gd name="connsiteY9" fmla="*/ 9275512 h 13716000"/>
              <a:gd name="connsiteX10" fmla="*/ 4956639 w 10316308"/>
              <a:gd name="connsiteY10" fmla="*/ 9756105 h 13716000"/>
              <a:gd name="connsiteX11" fmla="*/ 7323335 w 10316308"/>
              <a:gd name="connsiteY11" fmla="*/ 7924410 h 13716000"/>
              <a:gd name="connsiteX12" fmla="*/ 4439775 w 10316308"/>
              <a:gd name="connsiteY12" fmla="*/ 4823222 h 13716000"/>
              <a:gd name="connsiteX13" fmla="*/ 5373758 w 10316308"/>
              <a:gd name="connsiteY13" fmla="*/ 3998052 h 13716000"/>
              <a:gd name="connsiteX14" fmla="*/ 5981301 w 10316308"/>
              <a:gd name="connsiteY14" fmla="*/ 4115934 h 13716000"/>
              <a:gd name="connsiteX15" fmla="*/ 6153589 w 10316308"/>
              <a:gd name="connsiteY15" fmla="*/ 5185935 h 13716000"/>
              <a:gd name="connsiteX16" fmla="*/ 7060369 w 10316308"/>
              <a:gd name="connsiteY16" fmla="*/ 3916442 h 13716000"/>
              <a:gd name="connsiteX17" fmla="*/ 5346554 w 10316308"/>
              <a:gd name="connsiteY17" fmla="*/ 3453985 h 13716000"/>
              <a:gd name="connsiteX18" fmla="*/ 2579077 w 10316308"/>
              <a:gd name="connsiteY18" fmla="*/ 0 h 13716000"/>
              <a:gd name="connsiteX19" fmla="*/ 10316308 w 10316308"/>
              <a:gd name="connsiteY19" fmla="*/ 0 h 13716000"/>
              <a:gd name="connsiteX20" fmla="*/ 7737231 w 10316308"/>
              <a:gd name="connsiteY20" fmla="*/ 13716000 h 13716000"/>
              <a:gd name="connsiteX21" fmla="*/ 0 w 10316308"/>
              <a:gd name="connsiteY21" fmla="*/ 13716000 h 13716000"/>
              <a:gd name="connsiteX22" fmla="*/ 2579077 w 10316308"/>
              <a:gd name="connsiteY22" fmla="*/ 0 h 13716000"/>
              <a:gd name="connsiteX0" fmla="*/ 5346554 w 10316308"/>
              <a:gd name="connsiteY0" fmla="*/ 3453985 h 13716000"/>
              <a:gd name="connsiteX1" fmla="*/ 3097740 w 10316308"/>
              <a:gd name="connsiteY1" fmla="*/ 5204070 h 13716000"/>
              <a:gd name="connsiteX2" fmla="*/ 4775283 w 10316308"/>
              <a:gd name="connsiteY2" fmla="*/ 7235257 h 13716000"/>
              <a:gd name="connsiteX3" fmla="*/ 5165198 w 10316308"/>
              <a:gd name="connsiteY3" fmla="*/ 7407545 h 13716000"/>
              <a:gd name="connsiteX4" fmla="*/ 5945029 w 10316308"/>
              <a:gd name="connsiteY4" fmla="*/ 8350596 h 13716000"/>
              <a:gd name="connsiteX5" fmla="*/ 4947571 w 10316308"/>
              <a:gd name="connsiteY5" fmla="*/ 9212038 h 13716000"/>
              <a:gd name="connsiteX6" fmla="*/ 4067995 w 10316308"/>
              <a:gd name="connsiteY6" fmla="*/ 9048817 h 13716000"/>
              <a:gd name="connsiteX7" fmla="*/ 3886639 w 10316308"/>
              <a:gd name="connsiteY7" fmla="*/ 7933478 h 13716000"/>
              <a:gd name="connsiteX8" fmla="*/ 3043333 w 10316308"/>
              <a:gd name="connsiteY8" fmla="*/ 7933478 h 13716000"/>
              <a:gd name="connsiteX9" fmla="*/ 2988926 w 10316308"/>
              <a:gd name="connsiteY9" fmla="*/ 9275512 h 13716000"/>
              <a:gd name="connsiteX10" fmla="*/ 4956639 w 10316308"/>
              <a:gd name="connsiteY10" fmla="*/ 9756105 h 13716000"/>
              <a:gd name="connsiteX11" fmla="*/ 7323335 w 10316308"/>
              <a:gd name="connsiteY11" fmla="*/ 7924410 h 13716000"/>
              <a:gd name="connsiteX12" fmla="*/ 4439775 w 10316308"/>
              <a:gd name="connsiteY12" fmla="*/ 4823222 h 13716000"/>
              <a:gd name="connsiteX13" fmla="*/ 5373758 w 10316308"/>
              <a:gd name="connsiteY13" fmla="*/ 3998052 h 13716000"/>
              <a:gd name="connsiteX14" fmla="*/ 5981301 w 10316308"/>
              <a:gd name="connsiteY14" fmla="*/ 4115934 h 13716000"/>
              <a:gd name="connsiteX15" fmla="*/ 6153589 w 10316308"/>
              <a:gd name="connsiteY15" fmla="*/ 5185935 h 13716000"/>
              <a:gd name="connsiteX16" fmla="*/ 5346554 w 10316308"/>
              <a:gd name="connsiteY16" fmla="*/ 3453985 h 13716000"/>
              <a:gd name="connsiteX17" fmla="*/ 2579077 w 10316308"/>
              <a:gd name="connsiteY17" fmla="*/ 0 h 13716000"/>
              <a:gd name="connsiteX18" fmla="*/ 10316308 w 10316308"/>
              <a:gd name="connsiteY18" fmla="*/ 0 h 13716000"/>
              <a:gd name="connsiteX19" fmla="*/ 7737231 w 10316308"/>
              <a:gd name="connsiteY19" fmla="*/ 13716000 h 13716000"/>
              <a:gd name="connsiteX20" fmla="*/ 0 w 10316308"/>
              <a:gd name="connsiteY20" fmla="*/ 13716000 h 13716000"/>
              <a:gd name="connsiteX21" fmla="*/ 2579077 w 10316308"/>
              <a:gd name="connsiteY21" fmla="*/ 0 h 13716000"/>
              <a:gd name="connsiteX0" fmla="*/ 5346554 w 10316308"/>
              <a:gd name="connsiteY0" fmla="*/ 3453985 h 13716000"/>
              <a:gd name="connsiteX1" fmla="*/ 3097740 w 10316308"/>
              <a:gd name="connsiteY1" fmla="*/ 5204070 h 13716000"/>
              <a:gd name="connsiteX2" fmla="*/ 4775283 w 10316308"/>
              <a:gd name="connsiteY2" fmla="*/ 7235257 h 13716000"/>
              <a:gd name="connsiteX3" fmla="*/ 5165198 w 10316308"/>
              <a:gd name="connsiteY3" fmla="*/ 7407545 h 13716000"/>
              <a:gd name="connsiteX4" fmla="*/ 5945029 w 10316308"/>
              <a:gd name="connsiteY4" fmla="*/ 8350596 h 13716000"/>
              <a:gd name="connsiteX5" fmla="*/ 4947571 w 10316308"/>
              <a:gd name="connsiteY5" fmla="*/ 9212038 h 13716000"/>
              <a:gd name="connsiteX6" fmla="*/ 4067995 w 10316308"/>
              <a:gd name="connsiteY6" fmla="*/ 9048817 h 13716000"/>
              <a:gd name="connsiteX7" fmla="*/ 3886639 w 10316308"/>
              <a:gd name="connsiteY7" fmla="*/ 7933478 h 13716000"/>
              <a:gd name="connsiteX8" fmla="*/ 3043333 w 10316308"/>
              <a:gd name="connsiteY8" fmla="*/ 7933478 h 13716000"/>
              <a:gd name="connsiteX9" fmla="*/ 2988926 w 10316308"/>
              <a:gd name="connsiteY9" fmla="*/ 9275512 h 13716000"/>
              <a:gd name="connsiteX10" fmla="*/ 4956639 w 10316308"/>
              <a:gd name="connsiteY10" fmla="*/ 9756105 h 13716000"/>
              <a:gd name="connsiteX11" fmla="*/ 7323335 w 10316308"/>
              <a:gd name="connsiteY11" fmla="*/ 7924410 h 13716000"/>
              <a:gd name="connsiteX12" fmla="*/ 4439775 w 10316308"/>
              <a:gd name="connsiteY12" fmla="*/ 4823222 h 13716000"/>
              <a:gd name="connsiteX13" fmla="*/ 5373758 w 10316308"/>
              <a:gd name="connsiteY13" fmla="*/ 3998052 h 13716000"/>
              <a:gd name="connsiteX14" fmla="*/ 5981301 w 10316308"/>
              <a:gd name="connsiteY14" fmla="*/ 4115934 h 13716000"/>
              <a:gd name="connsiteX15" fmla="*/ 5346554 w 10316308"/>
              <a:gd name="connsiteY15" fmla="*/ 3453985 h 13716000"/>
              <a:gd name="connsiteX16" fmla="*/ 2579077 w 10316308"/>
              <a:gd name="connsiteY16" fmla="*/ 0 h 13716000"/>
              <a:gd name="connsiteX17" fmla="*/ 10316308 w 10316308"/>
              <a:gd name="connsiteY17" fmla="*/ 0 h 13716000"/>
              <a:gd name="connsiteX18" fmla="*/ 7737231 w 10316308"/>
              <a:gd name="connsiteY18" fmla="*/ 13716000 h 13716000"/>
              <a:gd name="connsiteX19" fmla="*/ 0 w 10316308"/>
              <a:gd name="connsiteY19" fmla="*/ 13716000 h 13716000"/>
              <a:gd name="connsiteX20" fmla="*/ 2579077 w 10316308"/>
              <a:gd name="connsiteY20" fmla="*/ 0 h 13716000"/>
              <a:gd name="connsiteX0" fmla="*/ 5346554 w 10316308"/>
              <a:gd name="connsiteY0" fmla="*/ 3453985 h 13716000"/>
              <a:gd name="connsiteX1" fmla="*/ 3097740 w 10316308"/>
              <a:gd name="connsiteY1" fmla="*/ 5204070 h 13716000"/>
              <a:gd name="connsiteX2" fmla="*/ 4775283 w 10316308"/>
              <a:gd name="connsiteY2" fmla="*/ 7235257 h 13716000"/>
              <a:gd name="connsiteX3" fmla="*/ 5165198 w 10316308"/>
              <a:gd name="connsiteY3" fmla="*/ 7407545 h 13716000"/>
              <a:gd name="connsiteX4" fmla="*/ 5945029 w 10316308"/>
              <a:gd name="connsiteY4" fmla="*/ 8350596 h 13716000"/>
              <a:gd name="connsiteX5" fmla="*/ 4947571 w 10316308"/>
              <a:gd name="connsiteY5" fmla="*/ 9212038 h 13716000"/>
              <a:gd name="connsiteX6" fmla="*/ 4067995 w 10316308"/>
              <a:gd name="connsiteY6" fmla="*/ 9048817 h 13716000"/>
              <a:gd name="connsiteX7" fmla="*/ 3886639 w 10316308"/>
              <a:gd name="connsiteY7" fmla="*/ 7933478 h 13716000"/>
              <a:gd name="connsiteX8" fmla="*/ 3043333 w 10316308"/>
              <a:gd name="connsiteY8" fmla="*/ 7933478 h 13716000"/>
              <a:gd name="connsiteX9" fmla="*/ 2988926 w 10316308"/>
              <a:gd name="connsiteY9" fmla="*/ 9275512 h 13716000"/>
              <a:gd name="connsiteX10" fmla="*/ 4956639 w 10316308"/>
              <a:gd name="connsiteY10" fmla="*/ 9756105 h 13716000"/>
              <a:gd name="connsiteX11" fmla="*/ 7323335 w 10316308"/>
              <a:gd name="connsiteY11" fmla="*/ 7924410 h 13716000"/>
              <a:gd name="connsiteX12" fmla="*/ 4439775 w 10316308"/>
              <a:gd name="connsiteY12" fmla="*/ 4823222 h 13716000"/>
              <a:gd name="connsiteX13" fmla="*/ 5373758 w 10316308"/>
              <a:gd name="connsiteY13" fmla="*/ 3998052 h 13716000"/>
              <a:gd name="connsiteX14" fmla="*/ 5346554 w 10316308"/>
              <a:gd name="connsiteY14" fmla="*/ 3453985 h 13716000"/>
              <a:gd name="connsiteX15" fmla="*/ 2579077 w 10316308"/>
              <a:gd name="connsiteY15" fmla="*/ 0 h 13716000"/>
              <a:gd name="connsiteX16" fmla="*/ 10316308 w 10316308"/>
              <a:gd name="connsiteY16" fmla="*/ 0 h 13716000"/>
              <a:gd name="connsiteX17" fmla="*/ 7737231 w 10316308"/>
              <a:gd name="connsiteY17" fmla="*/ 13716000 h 13716000"/>
              <a:gd name="connsiteX18" fmla="*/ 0 w 10316308"/>
              <a:gd name="connsiteY18" fmla="*/ 13716000 h 13716000"/>
              <a:gd name="connsiteX19" fmla="*/ 2579077 w 10316308"/>
              <a:gd name="connsiteY19" fmla="*/ 0 h 13716000"/>
              <a:gd name="connsiteX0" fmla="*/ 5373758 w 10316308"/>
              <a:gd name="connsiteY0" fmla="*/ 3998052 h 13716000"/>
              <a:gd name="connsiteX1" fmla="*/ 3097740 w 10316308"/>
              <a:gd name="connsiteY1" fmla="*/ 5204070 h 13716000"/>
              <a:gd name="connsiteX2" fmla="*/ 4775283 w 10316308"/>
              <a:gd name="connsiteY2" fmla="*/ 7235257 h 13716000"/>
              <a:gd name="connsiteX3" fmla="*/ 5165198 w 10316308"/>
              <a:gd name="connsiteY3" fmla="*/ 7407545 h 13716000"/>
              <a:gd name="connsiteX4" fmla="*/ 5945029 w 10316308"/>
              <a:gd name="connsiteY4" fmla="*/ 8350596 h 13716000"/>
              <a:gd name="connsiteX5" fmla="*/ 4947571 w 10316308"/>
              <a:gd name="connsiteY5" fmla="*/ 9212038 h 13716000"/>
              <a:gd name="connsiteX6" fmla="*/ 4067995 w 10316308"/>
              <a:gd name="connsiteY6" fmla="*/ 9048817 h 13716000"/>
              <a:gd name="connsiteX7" fmla="*/ 3886639 w 10316308"/>
              <a:gd name="connsiteY7" fmla="*/ 7933478 h 13716000"/>
              <a:gd name="connsiteX8" fmla="*/ 3043333 w 10316308"/>
              <a:gd name="connsiteY8" fmla="*/ 7933478 h 13716000"/>
              <a:gd name="connsiteX9" fmla="*/ 2988926 w 10316308"/>
              <a:gd name="connsiteY9" fmla="*/ 9275512 h 13716000"/>
              <a:gd name="connsiteX10" fmla="*/ 4956639 w 10316308"/>
              <a:gd name="connsiteY10" fmla="*/ 9756105 h 13716000"/>
              <a:gd name="connsiteX11" fmla="*/ 7323335 w 10316308"/>
              <a:gd name="connsiteY11" fmla="*/ 7924410 h 13716000"/>
              <a:gd name="connsiteX12" fmla="*/ 4439775 w 10316308"/>
              <a:gd name="connsiteY12" fmla="*/ 4823222 h 13716000"/>
              <a:gd name="connsiteX13" fmla="*/ 5373758 w 10316308"/>
              <a:gd name="connsiteY13" fmla="*/ 3998052 h 13716000"/>
              <a:gd name="connsiteX14" fmla="*/ 2579077 w 10316308"/>
              <a:gd name="connsiteY14" fmla="*/ 0 h 13716000"/>
              <a:gd name="connsiteX15" fmla="*/ 10316308 w 10316308"/>
              <a:gd name="connsiteY15" fmla="*/ 0 h 13716000"/>
              <a:gd name="connsiteX16" fmla="*/ 7737231 w 10316308"/>
              <a:gd name="connsiteY16" fmla="*/ 13716000 h 13716000"/>
              <a:gd name="connsiteX17" fmla="*/ 0 w 10316308"/>
              <a:gd name="connsiteY17" fmla="*/ 13716000 h 13716000"/>
              <a:gd name="connsiteX18" fmla="*/ 2579077 w 10316308"/>
              <a:gd name="connsiteY18" fmla="*/ 0 h 13716000"/>
              <a:gd name="connsiteX0" fmla="*/ 4439775 w 10316308"/>
              <a:gd name="connsiteY0" fmla="*/ 4823222 h 13716000"/>
              <a:gd name="connsiteX1" fmla="*/ 3097740 w 10316308"/>
              <a:gd name="connsiteY1" fmla="*/ 5204070 h 13716000"/>
              <a:gd name="connsiteX2" fmla="*/ 4775283 w 10316308"/>
              <a:gd name="connsiteY2" fmla="*/ 7235257 h 13716000"/>
              <a:gd name="connsiteX3" fmla="*/ 5165198 w 10316308"/>
              <a:gd name="connsiteY3" fmla="*/ 7407545 h 13716000"/>
              <a:gd name="connsiteX4" fmla="*/ 5945029 w 10316308"/>
              <a:gd name="connsiteY4" fmla="*/ 8350596 h 13716000"/>
              <a:gd name="connsiteX5" fmla="*/ 4947571 w 10316308"/>
              <a:gd name="connsiteY5" fmla="*/ 9212038 h 13716000"/>
              <a:gd name="connsiteX6" fmla="*/ 4067995 w 10316308"/>
              <a:gd name="connsiteY6" fmla="*/ 9048817 h 13716000"/>
              <a:gd name="connsiteX7" fmla="*/ 3886639 w 10316308"/>
              <a:gd name="connsiteY7" fmla="*/ 7933478 h 13716000"/>
              <a:gd name="connsiteX8" fmla="*/ 3043333 w 10316308"/>
              <a:gd name="connsiteY8" fmla="*/ 7933478 h 13716000"/>
              <a:gd name="connsiteX9" fmla="*/ 2988926 w 10316308"/>
              <a:gd name="connsiteY9" fmla="*/ 9275512 h 13716000"/>
              <a:gd name="connsiteX10" fmla="*/ 4956639 w 10316308"/>
              <a:gd name="connsiteY10" fmla="*/ 9756105 h 13716000"/>
              <a:gd name="connsiteX11" fmla="*/ 7323335 w 10316308"/>
              <a:gd name="connsiteY11" fmla="*/ 7924410 h 13716000"/>
              <a:gd name="connsiteX12" fmla="*/ 4439775 w 10316308"/>
              <a:gd name="connsiteY12" fmla="*/ 4823222 h 13716000"/>
              <a:gd name="connsiteX13" fmla="*/ 2579077 w 10316308"/>
              <a:gd name="connsiteY13" fmla="*/ 0 h 13716000"/>
              <a:gd name="connsiteX14" fmla="*/ 10316308 w 10316308"/>
              <a:gd name="connsiteY14" fmla="*/ 0 h 13716000"/>
              <a:gd name="connsiteX15" fmla="*/ 7737231 w 10316308"/>
              <a:gd name="connsiteY15" fmla="*/ 13716000 h 13716000"/>
              <a:gd name="connsiteX16" fmla="*/ 0 w 10316308"/>
              <a:gd name="connsiteY16" fmla="*/ 13716000 h 13716000"/>
              <a:gd name="connsiteX17" fmla="*/ 2579077 w 10316308"/>
              <a:gd name="connsiteY17" fmla="*/ 0 h 13716000"/>
              <a:gd name="connsiteX0" fmla="*/ 4361414 w 10316308"/>
              <a:gd name="connsiteY0" fmla="*/ 4823222 h 13716000"/>
              <a:gd name="connsiteX1" fmla="*/ 3097740 w 10316308"/>
              <a:gd name="connsiteY1" fmla="*/ 5204070 h 13716000"/>
              <a:gd name="connsiteX2" fmla="*/ 4775283 w 10316308"/>
              <a:gd name="connsiteY2" fmla="*/ 7235257 h 13716000"/>
              <a:gd name="connsiteX3" fmla="*/ 5165198 w 10316308"/>
              <a:gd name="connsiteY3" fmla="*/ 7407545 h 13716000"/>
              <a:gd name="connsiteX4" fmla="*/ 5945029 w 10316308"/>
              <a:gd name="connsiteY4" fmla="*/ 8350596 h 13716000"/>
              <a:gd name="connsiteX5" fmla="*/ 4947571 w 10316308"/>
              <a:gd name="connsiteY5" fmla="*/ 9212038 h 13716000"/>
              <a:gd name="connsiteX6" fmla="*/ 4067995 w 10316308"/>
              <a:gd name="connsiteY6" fmla="*/ 9048817 h 13716000"/>
              <a:gd name="connsiteX7" fmla="*/ 3886639 w 10316308"/>
              <a:gd name="connsiteY7" fmla="*/ 7933478 h 13716000"/>
              <a:gd name="connsiteX8" fmla="*/ 3043333 w 10316308"/>
              <a:gd name="connsiteY8" fmla="*/ 7933478 h 13716000"/>
              <a:gd name="connsiteX9" fmla="*/ 2988926 w 10316308"/>
              <a:gd name="connsiteY9" fmla="*/ 9275512 h 13716000"/>
              <a:gd name="connsiteX10" fmla="*/ 4956639 w 10316308"/>
              <a:gd name="connsiteY10" fmla="*/ 9756105 h 13716000"/>
              <a:gd name="connsiteX11" fmla="*/ 7323335 w 10316308"/>
              <a:gd name="connsiteY11" fmla="*/ 7924410 h 13716000"/>
              <a:gd name="connsiteX12" fmla="*/ 4361414 w 10316308"/>
              <a:gd name="connsiteY12" fmla="*/ 4823222 h 13716000"/>
              <a:gd name="connsiteX13" fmla="*/ 2579077 w 10316308"/>
              <a:gd name="connsiteY13" fmla="*/ 0 h 13716000"/>
              <a:gd name="connsiteX14" fmla="*/ 10316308 w 10316308"/>
              <a:gd name="connsiteY14" fmla="*/ 0 h 13716000"/>
              <a:gd name="connsiteX15" fmla="*/ 7737231 w 10316308"/>
              <a:gd name="connsiteY15" fmla="*/ 13716000 h 13716000"/>
              <a:gd name="connsiteX16" fmla="*/ 0 w 10316308"/>
              <a:gd name="connsiteY16" fmla="*/ 13716000 h 13716000"/>
              <a:gd name="connsiteX17" fmla="*/ 2579077 w 10316308"/>
              <a:gd name="connsiteY17" fmla="*/ 0 h 13716000"/>
              <a:gd name="connsiteX0" fmla="*/ 7323335 w 10316308"/>
              <a:gd name="connsiteY0" fmla="*/ 7924410 h 13716000"/>
              <a:gd name="connsiteX1" fmla="*/ 3097740 w 10316308"/>
              <a:gd name="connsiteY1" fmla="*/ 5204070 h 13716000"/>
              <a:gd name="connsiteX2" fmla="*/ 4775283 w 10316308"/>
              <a:gd name="connsiteY2" fmla="*/ 7235257 h 13716000"/>
              <a:gd name="connsiteX3" fmla="*/ 5165198 w 10316308"/>
              <a:gd name="connsiteY3" fmla="*/ 7407545 h 13716000"/>
              <a:gd name="connsiteX4" fmla="*/ 5945029 w 10316308"/>
              <a:gd name="connsiteY4" fmla="*/ 8350596 h 13716000"/>
              <a:gd name="connsiteX5" fmla="*/ 4947571 w 10316308"/>
              <a:gd name="connsiteY5" fmla="*/ 9212038 h 13716000"/>
              <a:gd name="connsiteX6" fmla="*/ 4067995 w 10316308"/>
              <a:gd name="connsiteY6" fmla="*/ 9048817 h 13716000"/>
              <a:gd name="connsiteX7" fmla="*/ 3886639 w 10316308"/>
              <a:gd name="connsiteY7" fmla="*/ 7933478 h 13716000"/>
              <a:gd name="connsiteX8" fmla="*/ 3043333 w 10316308"/>
              <a:gd name="connsiteY8" fmla="*/ 7933478 h 13716000"/>
              <a:gd name="connsiteX9" fmla="*/ 2988926 w 10316308"/>
              <a:gd name="connsiteY9" fmla="*/ 9275512 h 13716000"/>
              <a:gd name="connsiteX10" fmla="*/ 4956639 w 10316308"/>
              <a:gd name="connsiteY10" fmla="*/ 9756105 h 13716000"/>
              <a:gd name="connsiteX11" fmla="*/ 7323335 w 10316308"/>
              <a:gd name="connsiteY11" fmla="*/ 7924410 h 13716000"/>
              <a:gd name="connsiteX12" fmla="*/ 2579077 w 10316308"/>
              <a:gd name="connsiteY12" fmla="*/ 0 h 13716000"/>
              <a:gd name="connsiteX13" fmla="*/ 10316308 w 10316308"/>
              <a:gd name="connsiteY13" fmla="*/ 0 h 13716000"/>
              <a:gd name="connsiteX14" fmla="*/ 7737231 w 10316308"/>
              <a:gd name="connsiteY14" fmla="*/ 13716000 h 13716000"/>
              <a:gd name="connsiteX15" fmla="*/ 0 w 10316308"/>
              <a:gd name="connsiteY15" fmla="*/ 13716000 h 13716000"/>
              <a:gd name="connsiteX16" fmla="*/ 2579077 w 10316308"/>
              <a:gd name="connsiteY16" fmla="*/ 0 h 13716000"/>
              <a:gd name="connsiteX0" fmla="*/ 7323335 w 10316308"/>
              <a:gd name="connsiteY0" fmla="*/ 7924410 h 13716000"/>
              <a:gd name="connsiteX1" fmla="*/ 4775283 w 10316308"/>
              <a:gd name="connsiteY1" fmla="*/ 7235257 h 13716000"/>
              <a:gd name="connsiteX2" fmla="*/ 5165198 w 10316308"/>
              <a:gd name="connsiteY2" fmla="*/ 7407545 h 13716000"/>
              <a:gd name="connsiteX3" fmla="*/ 5945029 w 10316308"/>
              <a:gd name="connsiteY3" fmla="*/ 8350596 h 13716000"/>
              <a:gd name="connsiteX4" fmla="*/ 4947571 w 10316308"/>
              <a:gd name="connsiteY4" fmla="*/ 9212038 h 13716000"/>
              <a:gd name="connsiteX5" fmla="*/ 4067995 w 10316308"/>
              <a:gd name="connsiteY5" fmla="*/ 9048817 h 13716000"/>
              <a:gd name="connsiteX6" fmla="*/ 3886639 w 10316308"/>
              <a:gd name="connsiteY6" fmla="*/ 7933478 h 13716000"/>
              <a:gd name="connsiteX7" fmla="*/ 3043333 w 10316308"/>
              <a:gd name="connsiteY7" fmla="*/ 7933478 h 13716000"/>
              <a:gd name="connsiteX8" fmla="*/ 2988926 w 10316308"/>
              <a:gd name="connsiteY8" fmla="*/ 9275512 h 13716000"/>
              <a:gd name="connsiteX9" fmla="*/ 4956639 w 10316308"/>
              <a:gd name="connsiteY9" fmla="*/ 9756105 h 13716000"/>
              <a:gd name="connsiteX10" fmla="*/ 7323335 w 10316308"/>
              <a:gd name="connsiteY10" fmla="*/ 7924410 h 13716000"/>
              <a:gd name="connsiteX11" fmla="*/ 2579077 w 10316308"/>
              <a:gd name="connsiteY11" fmla="*/ 0 h 13716000"/>
              <a:gd name="connsiteX12" fmla="*/ 10316308 w 10316308"/>
              <a:gd name="connsiteY12" fmla="*/ 0 h 13716000"/>
              <a:gd name="connsiteX13" fmla="*/ 7737231 w 10316308"/>
              <a:gd name="connsiteY13" fmla="*/ 13716000 h 13716000"/>
              <a:gd name="connsiteX14" fmla="*/ 0 w 10316308"/>
              <a:gd name="connsiteY14" fmla="*/ 13716000 h 13716000"/>
              <a:gd name="connsiteX15" fmla="*/ 2579077 w 10316308"/>
              <a:gd name="connsiteY15" fmla="*/ 0 h 13716000"/>
              <a:gd name="connsiteX0" fmla="*/ 7323335 w 10316308"/>
              <a:gd name="connsiteY0" fmla="*/ 7924410 h 13716000"/>
              <a:gd name="connsiteX1" fmla="*/ 5165198 w 10316308"/>
              <a:gd name="connsiteY1" fmla="*/ 7407545 h 13716000"/>
              <a:gd name="connsiteX2" fmla="*/ 5945029 w 10316308"/>
              <a:gd name="connsiteY2" fmla="*/ 8350596 h 13716000"/>
              <a:gd name="connsiteX3" fmla="*/ 4947571 w 10316308"/>
              <a:gd name="connsiteY3" fmla="*/ 9212038 h 13716000"/>
              <a:gd name="connsiteX4" fmla="*/ 4067995 w 10316308"/>
              <a:gd name="connsiteY4" fmla="*/ 9048817 h 13716000"/>
              <a:gd name="connsiteX5" fmla="*/ 3886639 w 10316308"/>
              <a:gd name="connsiteY5" fmla="*/ 7933478 h 13716000"/>
              <a:gd name="connsiteX6" fmla="*/ 3043333 w 10316308"/>
              <a:gd name="connsiteY6" fmla="*/ 7933478 h 13716000"/>
              <a:gd name="connsiteX7" fmla="*/ 2988926 w 10316308"/>
              <a:gd name="connsiteY7" fmla="*/ 9275512 h 13716000"/>
              <a:gd name="connsiteX8" fmla="*/ 4956639 w 10316308"/>
              <a:gd name="connsiteY8" fmla="*/ 9756105 h 13716000"/>
              <a:gd name="connsiteX9" fmla="*/ 7323335 w 10316308"/>
              <a:gd name="connsiteY9" fmla="*/ 7924410 h 13716000"/>
              <a:gd name="connsiteX10" fmla="*/ 2579077 w 10316308"/>
              <a:gd name="connsiteY10" fmla="*/ 0 h 13716000"/>
              <a:gd name="connsiteX11" fmla="*/ 10316308 w 10316308"/>
              <a:gd name="connsiteY11" fmla="*/ 0 h 13716000"/>
              <a:gd name="connsiteX12" fmla="*/ 7737231 w 10316308"/>
              <a:gd name="connsiteY12" fmla="*/ 13716000 h 13716000"/>
              <a:gd name="connsiteX13" fmla="*/ 0 w 10316308"/>
              <a:gd name="connsiteY13" fmla="*/ 13716000 h 13716000"/>
              <a:gd name="connsiteX14" fmla="*/ 2579077 w 10316308"/>
              <a:gd name="connsiteY14" fmla="*/ 0 h 13716000"/>
              <a:gd name="connsiteX0" fmla="*/ 7323335 w 10316308"/>
              <a:gd name="connsiteY0" fmla="*/ 7924410 h 13716000"/>
              <a:gd name="connsiteX1" fmla="*/ 5945029 w 10316308"/>
              <a:gd name="connsiteY1" fmla="*/ 8350596 h 13716000"/>
              <a:gd name="connsiteX2" fmla="*/ 4947571 w 10316308"/>
              <a:gd name="connsiteY2" fmla="*/ 9212038 h 13716000"/>
              <a:gd name="connsiteX3" fmla="*/ 4067995 w 10316308"/>
              <a:gd name="connsiteY3" fmla="*/ 9048817 h 13716000"/>
              <a:gd name="connsiteX4" fmla="*/ 3886639 w 10316308"/>
              <a:gd name="connsiteY4" fmla="*/ 7933478 h 13716000"/>
              <a:gd name="connsiteX5" fmla="*/ 3043333 w 10316308"/>
              <a:gd name="connsiteY5" fmla="*/ 7933478 h 13716000"/>
              <a:gd name="connsiteX6" fmla="*/ 2988926 w 10316308"/>
              <a:gd name="connsiteY6" fmla="*/ 9275512 h 13716000"/>
              <a:gd name="connsiteX7" fmla="*/ 4956639 w 10316308"/>
              <a:gd name="connsiteY7" fmla="*/ 9756105 h 13716000"/>
              <a:gd name="connsiteX8" fmla="*/ 7323335 w 10316308"/>
              <a:gd name="connsiteY8" fmla="*/ 7924410 h 13716000"/>
              <a:gd name="connsiteX9" fmla="*/ 2579077 w 10316308"/>
              <a:gd name="connsiteY9" fmla="*/ 0 h 13716000"/>
              <a:gd name="connsiteX10" fmla="*/ 10316308 w 10316308"/>
              <a:gd name="connsiteY10" fmla="*/ 0 h 13716000"/>
              <a:gd name="connsiteX11" fmla="*/ 7737231 w 10316308"/>
              <a:gd name="connsiteY11" fmla="*/ 13716000 h 13716000"/>
              <a:gd name="connsiteX12" fmla="*/ 0 w 10316308"/>
              <a:gd name="connsiteY12" fmla="*/ 13716000 h 13716000"/>
              <a:gd name="connsiteX13" fmla="*/ 2579077 w 10316308"/>
              <a:gd name="connsiteY13" fmla="*/ 0 h 13716000"/>
              <a:gd name="connsiteX0" fmla="*/ 4956639 w 10316308"/>
              <a:gd name="connsiteY0" fmla="*/ 9756105 h 13716000"/>
              <a:gd name="connsiteX1" fmla="*/ 5945029 w 10316308"/>
              <a:gd name="connsiteY1" fmla="*/ 8350596 h 13716000"/>
              <a:gd name="connsiteX2" fmla="*/ 4947571 w 10316308"/>
              <a:gd name="connsiteY2" fmla="*/ 9212038 h 13716000"/>
              <a:gd name="connsiteX3" fmla="*/ 4067995 w 10316308"/>
              <a:gd name="connsiteY3" fmla="*/ 9048817 h 13716000"/>
              <a:gd name="connsiteX4" fmla="*/ 3886639 w 10316308"/>
              <a:gd name="connsiteY4" fmla="*/ 7933478 h 13716000"/>
              <a:gd name="connsiteX5" fmla="*/ 3043333 w 10316308"/>
              <a:gd name="connsiteY5" fmla="*/ 7933478 h 13716000"/>
              <a:gd name="connsiteX6" fmla="*/ 2988926 w 10316308"/>
              <a:gd name="connsiteY6" fmla="*/ 9275512 h 13716000"/>
              <a:gd name="connsiteX7" fmla="*/ 4956639 w 10316308"/>
              <a:gd name="connsiteY7" fmla="*/ 9756105 h 13716000"/>
              <a:gd name="connsiteX8" fmla="*/ 2579077 w 10316308"/>
              <a:gd name="connsiteY8" fmla="*/ 0 h 13716000"/>
              <a:gd name="connsiteX9" fmla="*/ 10316308 w 10316308"/>
              <a:gd name="connsiteY9" fmla="*/ 0 h 13716000"/>
              <a:gd name="connsiteX10" fmla="*/ 7737231 w 10316308"/>
              <a:gd name="connsiteY10" fmla="*/ 13716000 h 13716000"/>
              <a:gd name="connsiteX11" fmla="*/ 0 w 10316308"/>
              <a:gd name="connsiteY11" fmla="*/ 13716000 h 13716000"/>
              <a:gd name="connsiteX12" fmla="*/ 2579077 w 10316308"/>
              <a:gd name="connsiteY12" fmla="*/ 0 h 13716000"/>
              <a:gd name="connsiteX0" fmla="*/ 4956639 w 10316308"/>
              <a:gd name="connsiteY0" fmla="*/ 9756105 h 13716000"/>
              <a:gd name="connsiteX1" fmla="*/ 4947571 w 10316308"/>
              <a:gd name="connsiteY1" fmla="*/ 9212038 h 13716000"/>
              <a:gd name="connsiteX2" fmla="*/ 4067995 w 10316308"/>
              <a:gd name="connsiteY2" fmla="*/ 9048817 h 13716000"/>
              <a:gd name="connsiteX3" fmla="*/ 3886639 w 10316308"/>
              <a:gd name="connsiteY3" fmla="*/ 7933478 h 13716000"/>
              <a:gd name="connsiteX4" fmla="*/ 3043333 w 10316308"/>
              <a:gd name="connsiteY4" fmla="*/ 7933478 h 13716000"/>
              <a:gd name="connsiteX5" fmla="*/ 2988926 w 10316308"/>
              <a:gd name="connsiteY5" fmla="*/ 9275512 h 13716000"/>
              <a:gd name="connsiteX6" fmla="*/ 4956639 w 10316308"/>
              <a:gd name="connsiteY6" fmla="*/ 9756105 h 13716000"/>
              <a:gd name="connsiteX7" fmla="*/ 2579077 w 10316308"/>
              <a:gd name="connsiteY7" fmla="*/ 0 h 13716000"/>
              <a:gd name="connsiteX8" fmla="*/ 10316308 w 10316308"/>
              <a:gd name="connsiteY8" fmla="*/ 0 h 13716000"/>
              <a:gd name="connsiteX9" fmla="*/ 7737231 w 10316308"/>
              <a:gd name="connsiteY9" fmla="*/ 13716000 h 13716000"/>
              <a:gd name="connsiteX10" fmla="*/ 0 w 10316308"/>
              <a:gd name="connsiteY10" fmla="*/ 13716000 h 13716000"/>
              <a:gd name="connsiteX11" fmla="*/ 2579077 w 10316308"/>
              <a:gd name="connsiteY11" fmla="*/ 0 h 13716000"/>
              <a:gd name="connsiteX0" fmla="*/ 4956639 w 10316308"/>
              <a:gd name="connsiteY0" fmla="*/ 9756105 h 13716000"/>
              <a:gd name="connsiteX1" fmla="*/ 4067995 w 10316308"/>
              <a:gd name="connsiteY1" fmla="*/ 9048817 h 13716000"/>
              <a:gd name="connsiteX2" fmla="*/ 3886639 w 10316308"/>
              <a:gd name="connsiteY2" fmla="*/ 7933478 h 13716000"/>
              <a:gd name="connsiteX3" fmla="*/ 3043333 w 10316308"/>
              <a:gd name="connsiteY3" fmla="*/ 7933478 h 13716000"/>
              <a:gd name="connsiteX4" fmla="*/ 2988926 w 10316308"/>
              <a:gd name="connsiteY4" fmla="*/ 9275512 h 13716000"/>
              <a:gd name="connsiteX5" fmla="*/ 4956639 w 10316308"/>
              <a:gd name="connsiteY5" fmla="*/ 9756105 h 13716000"/>
              <a:gd name="connsiteX6" fmla="*/ 2579077 w 10316308"/>
              <a:gd name="connsiteY6" fmla="*/ 0 h 13716000"/>
              <a:gd name="connsiteX7" fmla="*/ 10316308 w 10316308"/>
              <a:gd name="connsiteY7" fmla="*/ 0 h 13716000"/>
              <a:gd name="connsiteX8" fmla="*/ 7737231 w 10316308"/>
              <a:gd name="connsiteY8" fmla="*/ 13716000 h 13716000"/>
              <a:gd name="connsiteX9" fmla="*/ 0 w 10316308"/>
              <a:gd name="connsiteY9" fmla="*/ 13716000 h 13716000"/>
              <a:gd name="connsiteX10" fmla="*/ 2579077 w 10316308"/>
              <a:gd name="connsiteY10" fmla="*/ 0 h 13716000"/>
              <a:gd name="connsiteX0" fmla="*/ 2988926 w 10316308"/>
              <a:gd name="connsiteY0" fmla="*/ 9275512 h 13716000"/>
              <a:gd name="connsiteX1" fmla="*/ 4067995 w 10316308"/>
              <a:gd name="connsiteY1" fmla="*/ 9048817 h 13716000"/>
              <a:gd name="connsiteX2" fmla="*/ 3886639 w 10316308"/>
              <a:gd name="connsiteY2" fmla="*/ 7933478 h 13716000"/>
              <a:gd name="connsiteX3" fmla="*/ 3043333 w 10316308"/>
              <a:gd name="connsiteY3" fmla="*/ 7933478 h 13716000"/>
              <a:gd name="connsiteX4" fmla="*/ 2988926 w 10316308"/>
              <a:gd name="connsiteY4" fmla="*/ 9275512 h 13716000"/>
              <a:gd name="connsiteX5" fmla="*/ 2579077 w 10316308"/>
              <a:gd name="connsiteY5" fmla="*/ 0 h 13716000"/>
              <a:gd name="connsiteX6" fmla="*/ 10316308 w 10316308"/>
              <a:gd name="connsiteY6" fmla="*/ 0 h 13716000"/>
              <a:gd name="connsiteX7" fmla="*/ 7737231 w 10316308"/>
              <a:gd name="connsiteY7" fmla="*/ 13716000 h 13716000"/>
              <a:gd name="connsiteX8" fmla="*/ 0 w 10316308"/>
              <a:gd name="connsiteY8" fmla="*/ 13716000 h 13716000"/>
              <a:gd name="connsiteX9" fmla="*/ 2579077 w 10316308"/>
              <a:gd name="connsiteY9" fmla="*/ 0 h 13716000"/>
              <a:gd name="connsiteX0" fmla="*/ 2988926 w 10316308"/>
              <a:gd name="connsiteY0" fmla="*/ 9275512 h 13716000"/>
              <a:gd name="connsiteX1" fmla="*/ 4067995 w 10316308"/>
              <a:gd name="connsiteY1" fmla="*/ 9048817 h 13716000"/>
              <a:gd name="connsiteX2" fmla="*/ 3043333 w 10316308"/>
              <a:gd name="connsiteY2" fmla="*/ 7933478 h 13716000"/>
              <a:gd name="connsiteX3" fmla="*/ 2988926 w 10316308"/>
              <a:gd name="connsiteY3" fmla="*/ 9275512 h 13716000"/>
              <a:gd name="connsiteX4" fmla="*/ 2579077 w 10316308"/>
              <a:gd name="connsiteY4" fmla="*/ 0 h 13716000"/>
              <a:gd name="connsiteX5" fmla="*/ 10316308 w 10316308"/>
              <a:gd name="connsiteY5" fmla="*/ 0 h 13716000"/>
              <a:gd name="connsiteX6" fmla="*/ 7737231 w 10316308"/>
              <a:gd name="connsiteY6" fmla="*/ 13716000 h 13716000"/>
              <a:gd name="connsiteX7" fmla="*/ 0 w 10316308"/>
              <a:gd name="connsiteY7" fmla="*/ 13716000 h 13716000"/>
              <a:gd name="connsiteX8" fmla="*/ 2579077 w 10316308"/>
              <a:gd name="connsiteY8" fmla="*/ 0 h 13716000"/>
              <a:gd name="connsiteX0" fmla="*/ 2988926 w 10316308"/>
              <a:gd name="connsiteY0" fmla="*/ 9275512 h 13716000"/>
              <a:gd name="connsiteX1" fmla="*/ 4067995 w 10316308"/>
              <a:gd name="connsiteY1" fmla="*/ 9048817 h 13716000"/>
              <a:gd name="connsiteX2" fmla="*/ 2988926 w 10316308"/>
              <a:gd name="connsiteY2" fmla="*/ 9275512 h 13716000"/>
              <a:gd name="connsiteX3" fmla="*/ 2579077 w 10316308"/>
              <a:gd name="connsiteY3" fmla="*/ 0 h 13716000"/>
              <a:gd name="connsiteX4" fmla="*/ 10316308 w 10316308"/>
              <a:gd name="connsiteY4" fmla="*/ 0 h 13716000"/>
              <a:gd name="connsiteX5" fmla="*/ 7737231 w 10316308"/>
              <a:gd name="connsiteY5" fmla="*/ 13716000 h 13716000"/>
              <a:gd name="connsiteX6" fmla="*/ 0 w 10316308"/>
              <a:gd name="connsiteY6" fmla="*/ 13716000 h 13716000"/>
              <a:gd name="connsiteX7" fmla="*/ 2579077 w 10316308"/>
              <a:gd name="connsiteY7" fmla="*/ 0 h 13716000"/>
              <a:gd name="connsiteX0" fmla="*/ 2579077 w 10316308"/>
              <a:gd name="connsiteY0" fmla="*/ 0 h 13716000"/>
              <a:gd name="connsiteX1" fmla="*/ 10316308 w 10316308"/>
              <a:gd name="connsiteY1" fmla="*/ 0 h 13716000"/>
              <a:gd name="connsiteX2" fmla="*/ 7737231 w 10316308"/>
              <a:gd name="connsiteY2" fmla="*/ 13716000 h 13716000"/>
              <a:gd name="connsiteX3" fmla="*/ 0 w 10316308"/>
              <a:gd name="connsiteY3" fmla="*/ 13716000 h 13716000"/>
              <a:gd name="connsiteX4" fmla="*/ 2579077 w 10316308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6308" h="13716000">
                <a:moveTo>
                  <a:pt x="2579077" y="0"/>
                </a:moveTo>
                <a:lnTo>
                  <a:pt x="10316308" y="0"/>
                </a:lnTo>
                <a:lnTo>
                  <a:pt x="7737231" y="13716000"/>
                </a:lnTo>
                <a:lnTo>
                  <a:pt x="0" y="13716000"/>
                </a:lnTo>
                <a:lnTo>
                  <a:pt x="2579077" y="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F9BAB8-A3DF-47CA-BA65-5B5461499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162" y="1596571"/>
            <a:ext cx="5508838" cy="1117599"/>
          </a:xfr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E2C289"/>
                </a:solidFill>
                <a:latin typeface="Behind The Nineties" pitchFamily="50" charset="0"/>
                <a:cs typeface="Behind The Ninetie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58E4C1-1640-4CCB-88F5-E74E64D60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162" y="2913017"/>
            <a:ext cx="5508838" cy="3082669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ED325F-D10C-4B3C-B486-F05DF6D8F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DB516F-E7B8-4203-9FB0-F7891CDD2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5C5068-9458-49A7-B382-98A2CB873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88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A 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4DB652-DDD5-4949-AFDC-3CE220117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72"/>
            <a:ext cx="12190805" cy="6858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8E2AB-ABE8-4815-96DA-2CC83520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9576"/>
            <a:ext cx="10515600" cy="828539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AE26AB-6375-45BE-88F7-0DAFD720D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834639"/>
            <a:ext cx="10515599" cy="3342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32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A 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4DB652-DDD5-4949-AFDC-3CE220117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72"/>
            <a:ext cx="12190805" cy="6858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8E2AB-ABE8-4815-96DA-2CC83520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9576"/>
            <a:ext cx="10515600" cy="828539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AE26AB-6375-45BE-88F7-0DAFD720D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834639"/>
            <a:ext cx="10515599" cy="3342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7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A 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4DB652-DDD5-4949-AFDC-3CE220117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72"/>
            <a:ext cx="12190805" cy="6858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8E2AB-ABE8-4815-96DA-2CC83520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9576"/>
            <a:ext cx="10515600" cy="828539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23E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AE26AB-6375-45BE-88F7-0DAFD720D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834639"/>
            <a:ext cx="10515599" cy="33423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4CA5E-A154-4F3F-93C7-96304B9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E1E34C-400B-4878-9C28-324F5F4E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0B1DA3-9264-4B5C-A539-68251746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1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0E8E832-D6D3-4C34-BC2F-A5B201B9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2A4AC2-F791-498B-9809-F2DA4156B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22FE4C-1EBD-468A-9E97-C25C552B4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027DE-ADB6-4311-A4CA-F09F3AC09DE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B8E9AB-1C19-4382-B5D7-413902A1F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BF76B6-DF32-44EC-B39D-7ED2E8A22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8CFE8-B3A1-4D82-8209-9975E9833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7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1" r:id="rId2"/>
    <p:sldLayoutId id="2147483713" r:id="rId3"/>
    <p:sldLayoutId id="2147483689" r:id="rId4"/>
    <p:sldLayoutId id="2147483662" r:id="rId5"/>
    <p:sldLayoutId id="2147483668" r:id="rId6"/>
    <p:sldLayoutId id="2147483666" r:id="rId7"/>
    <p:sldLayoutId id="2147483692" r:id="rId8"/>
    <p:sldLayoutId id="2147483652" r:id="rId9"/>
    <p:sldLayoutId id="2147483667" r:id="rId10"/>
    <p:sldLayoutId id="2147483693" r:id="rId11"/>
    <p:sldLayoutId id="2147483665" r:id="rId12"/>
    <p:sldLayoutId id="2147483653" r:id="rId13"/>
    <p:sldLayoutId id="2147483672" r:id="rId14"/>
    <p:sldLayoutId id="2147483687" r:id="rId15"/>
    <p:sldLayoutId id="2147483699" r:id="rId16"/>
    <p:sldLayoutId id="2147483694" r:id="rId17"/>
    <p:sldLayoutId id="2147483673" r:id="rId18"/>
    <p:sldLayoutId id="2147483674" r:id="rId19"/>
    <p:sldLayoutId id="2147483696" r:id="rId20"/>
    <p:sldLayoutId id="2147483695" r:id="rId21"/>
    <p:sldLayoutId id="2147483686" r:id="rId22"/>
    <p:sldLayoutId id="2147483697" r:id="rId23"/>
    <p:sldLayoutId id="2147483685" r:id="rId24"/>
    <p:sldLayoutId id="2147483690" r:id="rId25"/>
    <p:sldLayoutId id="2147483691" r:id="rId26"/>
    <p:sldLayoutId id="2147483679" r:id="rId27"/>
    <p:sldLayoutId id="2147483680" r:id="rId28"/>
    <p:sldLayoutId id="2147483681" r:id="rId29"/>
    <p:sldLayoutId id="2147483682" r:id="rId30"/>
    <p:sldLayoutId id="2147483698" r:id="rId31"/>
    <p:sldLayoutId id="2147483702" r:id="rId32"/>
    <p:sldLayoutId id="2147483703" r:id="rId33"/>
    <p:sldLayoutId id="2147483705" r:id="rId34"/>
    <p:sldLayoutId id="2147483706" r:id="rId35"/>
    <p:sldLayoutId id="2147483704" r:id="rId36"/>
    <p:sldLayoutId id="2147483710" r:id="rId37"/>
    <p:sldLayoutId id="2147483708" r:id="rId38"/>
    <p:sldLayoutId id="2147483709" r:id="rId39"/>
    <p:sldLayoutId id="2147483711" r:id="rId40"/>
    <p:sldLayoutId id="2147483675" r:id="rId41"/>
    <p:sldLayoutId id="2147483670" r:id="rId42"/>
    <p:sldLayoutId id="2147483676" r:id="rId43"/>
    <p:sldLayoutId id="2147483677" r:id="rId44"/>
    <p:sldLayoutId id="2147483700" r:id="rId45"/>
    <p:sldLayoutId id="2147483660" r:id="rId46"/>
    <p:sldLayoutId id="2147483664" r:id="rId47"/>
    <p:sldLayoutId id="2147483707" r:id="rId48"/>
    <p:sldLayoutId id="2147483651" r:id="rId49"/>
    <p:sldLayoutId id="2147483712" r:id="rId50"/>
    <p:sldLayoutId id="2147483649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Ethiopic Sadiss" pitchFamily="2" charset="0"/>
          <a:ea typeface="+mj-ea"/>
          <a:cs typeface="Behind The Nineties" pitchFamily="50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Nyala" panose="02000504070300020003" pitchFamily="2" charset="0"/>
          <a:ea typeface="+mn-ea"/>
          <a:cs typeface="Plus Jakarta Sans" pitchFamily="2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Nyala" panose="02000504070300020003" pitchFamily="2" charset="0"/>
          <a:ea typeface="+mn-ea"/>
          <a:cs typeface="Plus Jakarta Sans" pitchFamily="2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Nyala" panose="02000504070300020003" pitchFamily="2" charset="0"/>
          <a:ea typeface="+mn-ea"/>
          <a:cs typeface="Plus Jakarta Sans" pitchFamily="2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Nyala" panose="02000504070300020003" pitchFamily="2" charset="0"/>
          <a:ea typeface="+mn-ea"/>
          <a:cs typeface="Plus Jakarta Sans" pitchFamily="2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Nyala" panose="02000504070300020003" pitchFamily="2" charset="0"/>
          <a:ea typeface="+mn-ea"/>
          <a:cs typeface="Plus Jakarta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jp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81.png"/><Relationship Id="rId21" Type="http://schemas.openxmlformats.org/officeDocument/2006/relationships/image" Target="../media/image99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image" Target="../media/image80.png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Relationship Id="rId22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3.jpg"/><Relationship Id="rId5" Type="http://schemas.openxmlformats.org/officeDocument/2006/relationships/image" Target="../media/image112.jpg"/><Relationship Id="rId4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image" Target="../media/image113.jpg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7.jpg"/><Relationship Id="rId4" Type="http://schemas.openxmlformats.org/officeDocument/2006/relationships/image" Target="../media/image136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9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1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4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0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2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9901180F-2F4A-4C8E-A4CD-3A421C467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366" y="3113602"/>
            <a:ext cx="9483846" cy="17766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dirty="0" smtClean="0">
                <a:latin typeface="Behind The Nineties" pitchFamily="50" charset="0"/>
              </a:rPr>
              <a:t>Amhara Region Supreme Court</a:t>
            </a:r>
            <a:br>
              <a:rPr lang="en-US" sz="4400" dirty="0" smtClean="0">
                <a:latin typeface="Behind The Nineties" pitchFamily="50" charset="0"/>
              </a:rPr>
            </a:br>
            <a:r>
              <a:rPr lang="en-US" sz="4400" dirty="0" smtClean="0">
                <a:latin typeface="Behind The Nineties" pitchFamily="50" charset="0"/>
              </a:rPr>
              <a:t>Brand Guideline</a:t>
            </a:r>
            <a:endParaRPr lang="en-US" sz="4400" dirty="0">
              <a:latin typeface="Behind The Ninetie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12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3"/>
          <p:cNvSpPr txBox="1"/>
          <p:nvPr/>
        </p:nvSpPr>
        <p:spPr>
          <a:xfrm>
            <a:off x="2430823" y="571850"/>
            <a:ext cx="288893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9" name="object 4"/>
          <p:cNvSpPr txBox="1"/>
          <p:nvPr/>
        </p:nvSpPr>
        <p:spPr>
          <a:xfrm>
            <a:off x="8328168" y="571850"/>
            <a:ext cx="17881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0" name="object 5"/>
          <p:cNvSpPr/>
          <p:nvPr/>
        </p:nvSpPr>
        <p:spPr>
          <a:xfrm>
            <a:off x="1076475" y="2413343"/>
            <a:ext cx="8737600" cy="4444657"/>
          </a:xfrm>
          <a:custGeom>
            <a:avLst/>
            <a:gdLst/>
            <a:ahLst/>
            <a:cxnLst/>
            <a:rect l="l" t="t" r="r" b="b"/>
            <a:pathLst>
              <a:path w="8737600" h="4649470">
                <a:moveTo>
                  <a:pt x="8737371" y="0"/>
                </a:moveTo>
                <a:lnTo>
                  <a:pt x="0" y="0"/>
                </a:lnTo>
                <a:lnTo>
                  <a:pt x="0" y="4648936"/>
                </a:lnTo>
                <a:lnTo>
                  <a:pt x="8737371" y="4648936"/>
                </a:lnTo>
                <a:lnTo>
                  <a:pt x="8737371" y="0"/>
                </a:lnTo>
                <a:close/>
              </a:path>
            </a:pathLst>
          </a:custGeom>
          <a:solidFill>
            <a:srgbClr val="023E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6"/>
          <p:cNvSpPr txBox="1">
            <a:spLocks/>
          </p:cNvSpPr>
          <p:nvPr/>
        </p:nvSpPr>
        <p:spPr>
          <a:xfrm>
            <a:off x="1749576" y="2729818"/>
            <a:ext cx="385257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Ethiopic Sadiss" pitchFamily="2" charset="0"/>
                <a:ea typeface="+mj-ea"/>
                <a:cs typeface="Behind The Nineties" pitchFamily="50" charset="0"/>
              </a:defRPr>
            </a:lvl1pPr>
          </a:lstStyle>
          <a:p>
            <a:pPr marL="118110">
              <a:lnSpc>
                <a:spcPct val="100000"/>
              </a:lnSpc>
              <a:spcBef>
                <a:spcPts val="100"/>
              </a:spcBef>
            </a:pPr>
            <a:r>
              <a:rPr lang="en-US" sz="4800" spc="240" dirty="0">
                <a:solidFill>
                  <a:srgbClr val="C6922C"/>
                </a:solidFill>
                <a:latin typeface="Behind The Nineties" pitchFamily="50" charset="0"/>
              </a:rPr>
              <a:t>02.</a:t>
            </a:r>
            <a:r>
              <a:rPr lang="en-US" sz="4800" spc="-175" dirty="0">
                <a:solidFill>
                  <a:srgbClr val="C6922C"/>
                </a:solidFill>
                <a:latin typeface="Behind The Nineties" pitchFamily="50" charset="0"/>
              </a:rPr>
              <a:t> </a:t>
            </a:r>
            <a:r>
              <a:rPr lang="en-US" sz="4800" spc="480" dirty="0">
                <a:solidFill>
                  <a:srgbClr val="C6922C"/>
                </a:solidFill>
                <a:latin typeface="Behind The Nineties" pitchFamily="50" charset="0"/>
              </a:rPr>
              <a:t>Logo</a:t>
            </a:r>
          </a:p>
        </p:txBody>
      </p:sp>
      <p:sp>
        <p:nvSpPr>
          <p:cNvPr id="25" name="object 8"/>
          <p:cNvSpPr txBox="1"/>
          <p:nvPr/>
        </p:nvSpPr>
        <p:spPr>
          <a:xfrm>
            <a:off x="2837896" y="3672789"/>
            <a:ext cx="4002741" cy="2662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89915">
              <a:lnSpc>
                <a:spcPct val="150000"/>
              </a:lnSpc>
              <a:spcBef>
                <a:spcPts val="100"/>
              </a:spcBef>
            </a:pPr>
            <a:r>
              <a:rPr sz="1400" spc="7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r>
              <a:rPr sz="1400" spc="-85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Meaning </a:t>
            </a:r>
            <a:endParaRPr lang="en-US" sz="1400" spc="-10" dirty="0" smtClean="0">
              <a:solidFill>
                <a:srgbClr val="AB8C55"/>
              </a:solidFill>
              <a:latin typeface="Plus Jakarta Sans" pitchFamily="2" charset="0"/>
              <a:cs typeface="Plus Jakarta Sans" pitchFamily="2" charset="0"/>
            </a:endParaRPr>
          </a:p>
          <a:p>
            <a:pPr marL="12700" marR="589915">
              <a:lnSpc>
                <a:spcPct val="150000"/>
              </a:lnSpc>
              <a:spcBef>
                <a:spcPts val="100"/>
              </a:spcBef>
            </a:pPr>
            <a:r>
              <a:rPr sz="1400" dirty="0" smtClean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Bilingual</a:t>
            </a:r>
            <a:r>
              <a:rPr sz="1400" spc="75" dirty="0" smtClean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65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  <a:p>
            <a:pPr marL="12700" marR="5080">
              <a:lnSpc>
                <a:spcPct val="150000"/>
              </a:lnSpc>
            </a:pPr>
            <a:r>
              <a:rPr sz="140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Amharic</a:t>
            </a:r>
            <a:r>
              <a:rPr sz="1400" spc="2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version</a:t>
            </a:r>
            <a:r>
              <a:rPr sz="1400" spc="2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65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Logo </a:t>
            </a:r>
            <a:endParaRPr lang="en-US" sz="1400" spc="65" dirty="0" smtClean="0">
              <a:solidFill>
                <a:srgbClr val="AB8C55"/>
              </a:solidFill>
              <a:latin typeface="Plus Jakarta Sans" pitchFamily="2" charset="0"/>
              <a:cs typeface="Plus Jakarta Sans" pitchFamily="2" charset="0"/>
            </a:endParaRPr>
          </a:p>
          <a:p>
            <a:pPr marL="12700" marR="5080">
              <a:lnSpc>
                <a:spcPct val="150000"/>
              </a:lnSpc>
            </a:pPr>
            <a:r>
              <a:rPr sz="1400" dirty="0" smtClean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English</a:t>
            </a:r>
            <a:r>
              <a:rPr sz="1400" spc="15" dirty="0" smtClean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version</a:t>
            </a:r>
            <a:r>
              <a:rPr sz="1400" spc="15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65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  <a:p>
            <a:pPr marL="12700">
              <a:lnSpc>
                <a:spcPct val="150000"/>
              </a:lnSpc>
              <a:spcBef>
                <a:spcPts val="359"/>
              </a:spcBef>
            </a:pPr>
            <a:r>
              <a:rPr sz="1400" spc="-2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Icon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  <a:p>
            <a:pPr marL="12700" marR="614680" algn="just">
              <a:lnSpc>
                <a:spcPct val="150000"/>
              </a:lnSpc>
            </a:pPr>
            <a:r>
              <a:rPr sz="1400" spc="7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r>
              <a:rPr sz="1400" spc="-85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4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Spacing </a:t>
            </a:r>
            <a:endParaRPr lang="en-US" sz="1400" spc="40" dirty="0" smtClean="0">
              <a:solidFill>
                <a:srgbClr val="AB8C55"/>
              </a:solidFill>
              <a:latin typeface="Plus Jakarta Sans" pitchFamily="2" charset="0"/>
              <a:cs typeface="Plus Jakarta Sans" pitchFamily="2" charset="0"/>
            </a:endParaRPr>
          </a:p>
          <a:p>
            <a:pPr marL="12700" marR="614680" algn="just">
              <a:lnSpc>
                <a:spcPct val="150000"/>
              </a:lnSpc>
            </a:pPr>
            <a:r>
              <a:rPr sz="1400" spc="-10" dirty="0" smtClean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Minimum</a:t>
            </a:r>
            <a:r>
              <a:rPr sz="1400" spc="-55" dirty="0" smtClean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Size </a:t>
            </a:r>
            <a:endParaRPr lang="en-US" sz="1400" spc="-20" dirty="0" smtClean="0">
              <a:solidFill>
                <a:srgbClr val="AB8C55"/>
              </a:solidFill>
              <a:latin typeface="Plus Jakarta Sans" pitchFamily="2" charset="0"/>
              <a:cs typeface="Plus Jakarta Sans" pitchFamily="2" charset="0"/>
            </a:endParaRPr>
          </a:p>
          <a:p>
            <a:pPr marL="12700" marR="614680" algn="just">
              <a:lnSpc>
                <a:spcPct val="150000"/>
              </a:lnSpc>
            </a:pPr>
            <a:r>
              <a:rPr sz="1400" spc="-10" dirty="0" smtClean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Misuse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9" name="object 7"/>
          <p:cNvSpPr/>
          <p:nvPr/>
        </p:nvSpPr>
        <p:spPr>
          <a:xfrm>
            <a:off x="2430823" y="902440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628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8228" y="982784"/>
            <a:ext cx="8281851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Plus Jakarta Sans" pitchFamily="2" charset="0"/>
                <a:cs typeface="Plus Jakarta Sans" pitchFamily="2" charset="0"/>
              </a:rPr>
              <a:t>Man and Woman: 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These ﬁgures </a:t>
            </a:r>
            <a:r>
              <a:rPr lang="en-US" sz="1400" b="1" dirty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represent the Amhara community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, symbolizing the </a:t>
            </a:r>
            <a:r>
              <a:rPr lang="en-US" sz="1400" b="1" dirty="0" smtClean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heroes</a:t>
            </a:r>
            <a:r>
              <a:rPr lang="en-US" sz="1400" dirty="0" smtClean="0">
                <a:latin typeface="Plus Jakarta Sans" pitchFamily="2" charset="0"/>
                <a:cs typeface="Plus Jakarta Sans" pitchFamily="2" charset="0"/>
              </a:rPr>
              <a:t> and </a:t>
            </a:r>
            <a:r>
              <a:rPr lang="en-US" sz="1400" b="1" dirty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heroines</a:t>
            </a:r>
            <a:r>
              <a:rPr lang="en-US" sz="1400" dirty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who fought to preserve the nation’s unity. </a:t>
            </a:r>
            <a:r>
              <a:rPr lang="en-US" sz="1400" b="1" dirty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Now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, they stand as </a:t>
            </a:r>
            <a:r>
              <a:rPr lang="en-US" sz="1400" dirty="0" smtClean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guardians/protector</a:t>
            </a:r>
            <a:r>
              <a:rPr lang="en-US" sz="1400" dirty="0" smtClean="0">
                <a:latin typeface="Plus Jakarta Sans" pitchFamily="2" charset="0"/>
                <a:cs typeface="Plus Jakarta Sans" pitchFamily="2" charset="0"/>
              </a:rPr>
              <a:t>/ 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of justice</a:t>
            </a:r>
            <a:r>
              <a:rPr lang="en-US" sz="1400" dirty="0" smtClean="0">
                <a:latin typeface="Plus Jakarta Sans" pitchFamily="2" charset="0"/>
                <a:cs typeface="Plus Jakarta Sans" pitchFamily="2" charset="0"/>
              </a:rPr>
              <a:t>, embodying 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strength, resilience, and the duty to uphold fairness.</a:t>
            </a:r>
          </a:p>
          <a:p>
            <a:pPr algn="just">
              <a:lnSpc>
                <a:spcPct val="150000"/>
              </a:lnSpc>
            </a:pPr>
            <a:r>
              <a:rPr lang="en-US" sz="1400" b="1" dirty="0">
                <a:latin typeface="Plus Jakarta Sans" pitchFamily="2" charset="0"/>
                <a:cs typeface="Plus Jakarta Sans" pitchFamily="2" charset="0"/>
              </a:rPr>
              <a:t>Shield: 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The shield they hold </a:t>
            </a:r>
            <a:r>
              <a:rPr lang="en-US" sz="1400" b="1" dirty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signiﬁes protection of justice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. It </a:t>
            </a:r>
            <a:r>
              <a:rPr lang="en-US" sz="1400" b="1" dirty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is a direct reference to the historical shields used at the Battle of Adwa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, linking the struggle for sovereignty with the ongoing pursuit of justice and integrity.</a:t>
            </a:r>
          </a:p>
          <a:p>
            <a:pPr algn="just">
              <a:lnSpc>
                <a:spcPct val="150000"/>
              </a:lnSpc>
            </a:pPr>
            <a:r>
              <a:rPr lang="en-US" sz="1400" b="1" dirty="0">
                <a:latin typeface="Plus Jakarta Sans" pitchFamily="2" charset="0"/>
                <a:cs typeface="Plus Jakarta Sans" pitchFamily="2" charset="0"/>
              </a:rPr>
              <a:t>Judge’s Chair: 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The presence of the judge’s chair highlights its critical role in upholding the rule of law. It </a:t>
            </a:r>
            <a:r>
              <a:rPr lang="en-US" sz="1400" b="1" dirty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signiﬁes authority, wisdom, and the responsibility 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of those who deliver justice.</a:t>
            </a:r>
          </a:p>
          <a:p>
            <a:pPr algn="just">
              <a:lnSpc>
                <a:spcPct val="150000"/>
              </a:lnSpc>
            </a:pPr>
            <a:r>
              <a:rPr lang="en-US" sz="1400" b="1" dirty="0">
                <a:latin typeface="Plus Jakarta Sans" pitchFamily="2" charset="0"/>
                <a:cs typeface="Plus Jakarta Sans" pitchFamily="2" charset="0"/>
              </a:rPr>
              <a:t>Circle in the Background: 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The circle </a:t>
            </a:r>
            <a:r>
              <a:rPr lang="en-US" sz="1400" b="1" dirty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represents protection and continuity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. It symbolizes an unbroken commitment to justice and the idea that </a:t>
            </a:r>
            <a:r>
              <a:rPr lang="en-US" sz="1400" b="1" dirty="0" smtClean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fairness should </a:t>
            </a:r>
            <a:r>
              <a:rPr lang="en-US" sz="1400" b="1" dirty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be safeguarded at all times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b="1" dirty="0">
                <a:latin typeface="Plus Jakarta Sans" pitchFamily="2" charset="0"/>
                <a:cs typeface="Plus Jakarta Sans" pitchFamily="2" charset="0"/>
              </a:rPr>
              <a:t>Stage-like Structure: 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The ﬁgures stand on a raised </a:t>
            </a:r>
            <a:r>
              <a:rPr lang="en-US" sz="1400" dirty="0" smtClean="0">
                <a:latin typeface="Plus Jakarta Sans" pitchFamily="2" charset="0"/>
                <a:cs typeface="Plus Jakarta Sans" pitchFamily="2" charset="0"/>
              </a:rPr>
              <a:t>platform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, emphasizing the high regard society holds for judges. It </a:t>
            </a:r>
            <a:r>
              <a:rPr lang="en-US" sz="1400" b="1" dirty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reﬂects the signiﬁcance of their role in maintaining justice and order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400" b="1" dirty="0">
                <a:latin typeface="Plus Jakarta Sans" pitchFamily="2" charset="0"/>
                <a:cs typeface="Plus Jakarta Sans" pitchFamily="2" charset="0"/>
              </a:rPr>
              <a:t>Scale of Justice: 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The scale is a universal symbol of fairness and impartiality. It </a:t>
            </a:r>
            <a:r>
              <a:rPr lang="en-US" sz="1400" b="1" dirty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represents the balance required in delivering justice without bias or inﬂuence.</a:t>
            </a:r>
          </a:p>
          <a:p>
            <a:pPr algn="just">
              <a:lnSpc>
                <a:spcPct val="150000"/>
              </a:lnSpc>
            </a:pPr>
            <a:r>
              <a:rPr lang="en-US" sz="1400" b="1" dirty="0" err="1">
                <a:latin typeface="Plus Jakarta Sans" pitchFamily="2" charset="0"/>
                <a:cs typeface="Plus Jakarta Sans" pitchFamily="2" charset="0"/>
              </a:rPr>
              <a:t>Kaba</a:t>
            </a:r>
            <a:r>
              <a:rPr lang="en-US" sz="1400" b="1" dirty="0">
                <a:latin typeface="Plus Jakarta Sans" pitchFamily="2" charset="0"/>
                <a:cs typeface="Plus Jakarta Sans" pitchFamily="2" charset="0"/>
              </a:rPr>
              <a:t> Attire: 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The man and woman wear the traditional </a:t>
            </a:r>
            <a:r>
              <a:rPr lang="en-US" sz="1400" dirty="0" err="1">
                <a:latin typeface="Plus Jakarta Sans" pitchFamily="2" charset="0"/>
                <a:cs typeface="Plus Jakarta Sans" pitchFamily="2" charset="0"/>
              </a:rPr>
              <a:t>kaba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, </a:t>
            </a:r>
            <a:r>
              <a:rPr lang="en-US" sz="1400" b="1" dirty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signifying their esteemed status 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within the community. It reinforces the idea that those who stand for justice are held in high regard and carry a deep sense of responsibility.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12" y="982784"/>
            <a:ext cx="1145916" cy="55225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7372" y="4951069"/>
            <a:ext cx="2386155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dirty="0">
                <a:solidFill>
                  <a:srgbClr val="C6922C"/>
                </a:solidFill>
                <a:latin typeface="Behind The Nineties" pitchFamily="50" charset="0"/>
                <a:ea typeface="Calibri" panose="020F0502020204030204" pitchFamily="34" charset="0"/>
                <a:cs typeface="Behind The Nineties" pitchFamily="50" charset="0"/>
              </a:rPr>
              <a:t>Logo</a:t>
            </a:r>
          </a:p>
          <a:p>
            <a:pPr>
              <a:spcAft>
                <a:spcPts val="800"/>
              </a:spcAft>
            </a:pPr>
            <a:r>
              <a:rPr lang="en-US" sz="4000" b="1" dirty="0">
                <a:latin typeface="Behind The Nineties" pitchFamily="50" charset="0"/>
                <a:ea typeface="Calibri" panose="020F0502020204030204" pitchFamily="34" charset="0"/>
                <a:cs typeface="Behind The Nineties" pitchFamily="50" charset="0"/>
              </a:rPr>
              <a:t>Meaning</a:t>
            </a:r>
            <a:endParaRPr lang="en-US" sz="4000" b="1" dirty="0">
              <a:effectLst/>
              <a:latin typeface="Behind The Nineties" pitchFamily="50" charset="0"/>
              <a:ea typeface="Calibri" panose="020F0502020204030204" pitchFamily="34" charset="0"/>
              <a:cs typeface="Behind The Nineties" pitchFamily="50" charset="0"/>
            </a:endParaRPr>
          </a:p>
        </p:txBody>
      </p:sp>
      <p:sp>
        <p:nvSpPr>
          <p:cNvPr id="7" name="object 2"/>
          <p:cNvSpPr txBox="1"/>
          <p:nvPr/>
        </p:nvSpPr>
        <p:spPr>
          <a:xfrm>
            <a:off x="4015780" y="595000"/>
            <a:ext cx="257937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35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lang="en-US" sz="1400" spc="-20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30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30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10063626" y="583612"/>
            <a:ext cx="163760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9" name="object 7"/>
          <p:cNvSpPr/>
          <p:nvPr/>
        </p:nvSpPr>
        <p:spPr>
          <a:xfrm>
            <a:off x="4015780" y="902440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860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2430823" y="595000"/>
            <a:ext cx="257937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8478669" y="583612"/>
            <a:ext cx="163760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3887849" y="4595257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7318499" y="2154102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/>
          <p:nvPr/>
        </p:nvSpPr>
        <p:spPr>
          <a:xfrm>
            <a:off x="3887849" y="2154102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/>
          <p:cNvSpPr/>
          <p:nvPr/>
        </p:nvSpPr>
        <p:spPr>
          <a:xfrm>
            <a:off x="3887849" y="1658739"/>
            <a:ext cx="6347460" cy="0"/>
          </a:xfrm>
          <a:custGeom>
            <a:avLst/>
            <a:gdLst/>
            <a:ahLst/>
            <a:cxnLst/>
            <a:rect l="l" t="t" r="r" b="b"/>
            <a:pathLst>
              <a:path w="6347459">
                <a:moveTo>
                  <a:pt x="0" y="0"/>
                </a:moveTo>
                <a:lnTo>
                  <a:pt x="6346952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 txBox="1"/>
          <p:nvPr/>
        </p:nvSpPr>
        <p:spPr>
          <a:xfrm>
            <a:off x="3875149" y="4262950"/>
            <a:ext cx="216929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Black</a:t>
            </a:r>
            <a:r>
              <a:rPr sz="1200" spc="-1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Monochrome</a:t>
            </a:r>
            <a:r>
              <a:rPr sz="1200" spc="-1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0" name="object 9"/>
          <p:cNvSpPr txBox="1"/>
          <p:nvPr/>
        </p:nvSpPr>
        <p:spPr>
          <a:xfrm>
            <a:off x="7305800" y="1832485"/>
            <a:ext cx="267157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Sherpa</a:t>
            </a:r>
            <a:r>
              <a:rPr sz="1200" spc="-1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Blue</a:t>
            </a:r>
            <a:r>
              <a:rPr sz="1200" spc="-1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Monochrome</a:t>
            </a:r>
            <a:r>
              <a:rPr sz="1200" spc="-1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1" name="object 10"/>
          <p:cNvSpPr txBox="1"/>
          <p:nvPr/>
        </p:nvSpPr>
        <p:spPr>
          <a:xfrm>
            <a:off x="3875149" y="1832485"/>
            <a:ext cx="216929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Full</a:t>
            </a:r>
            <a:r>
              <a:rPr sz="1200" spc="-13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Color</a:t>
            </a:r>
            <a:r>
              <a:rPr sz="1200" spc="-13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2" name="object 11"/>
          <p:cNvSpPr txBox="1"/>
          <p:nvPr/>
        </p:nvSpPr>
        <p:spPr>
          <a:xfrm>
            <a:off x="3875783" y="1337121"/>
            <a:ext cx="343001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BILINGUAL</a:t>
            </a:r>
            <a:r>
              <a:rPr sz="1200" spc="-10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VERSION</a:t>
            </a:r>
            <a:r>
              <a:rPr sz="1200" spc="-10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HORIZONTAL</a:t>
            </a:r>
            <a:r>
              <a:rPr sz="1200" spc="-10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pic>
        <p:nvPicPr>
          <p:cNvPr id="13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7849" y="2234296"/>
            <a:ext cx="2156597" cy="1510713"/>
          </a:xfrm>
          <a:prstGeom prst="rect">
            <a:avLst/>
          </a:prstGeom>
        </p:spPr>
      </p:pic>
      <p:grpSp>
        <p:nvGrpSpPr>
          <p:cNvPr id="14" name="object 13"/>
          <p:cNvGrpSpPr/>
          <p:nvPr/>
        </p:nvGrpSpPr>
        <p:grpSpPr>
          <a:xfrm>
            <a:off x="3886263" y="4673865"/>
            <a:ext cx="2160270" cy="1514475"/>
            <a:chOff x="3886263" y="5148440"/>
            <a:chExt cx="2160270" cy="1514475"/>
          </a:xfrm>
        </p:grpSpPr>
        <p:pic>
          <p:nvPicPr>
            <p:cNvPr id="15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9408" y="5619078"/>
              <a:ext cx="1626586" cy="563471"/>
            </a:xfrm>
            <a:prstGeom prst="rect">
              <a:avLst/>
            </a:prstGeom>
          </p:spPr>
        </p:pic>
        <p:sp>
          <p:nvSpPr>
            <p:cNvPr id="16" name="object 15"/>
            <p:cNvSpPr/>
            <p:nvPr/>
          </p:nvSpPr>
          <p:spPr>
            <a:xfrm>
              <a:off x="3887851" y="5150027"/>
              <a:ext cx="2157095" cy="1511300"/>
            </a:xfrm>
            <a:custGeom>
              <a:avLst/>
              <a:gdLst/>
              <a:ahLst/>
              <a:cxnLst/>
              <a:rect l="l" t="t" r="r" b="b"/>
              <a:pathLst>
                <a:path w="2157095" h="1511300">
                  <a:moveTo>
                    <a:pt x="0" y="1510715"/>
                  </a:moveTo>
                  <a:lnTo>
                    <a:pt x="2156599" y="1510715"/>
                  </a:lnTo>
                  <a:lnTo>
                    <a:pt x="2156599" y="0"/>
                  </a:lnTo>
                  <a:lnTo>
                    <a:pt x="0" y="0"/>
                  </a:lnTo>
                  <a:lnTo>
                    <a:pt x="0" y="1510715"/>
                  </a:lnTo>
                  <a:close/>
                </a:path>
              </a:pathLst>
            </a:custGeom>
            <a:ln w="31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6"/>
          <p:cNvGrpSpPr/>
          <p:nvPr/>
        </p:nvGrpSpPr>
        <p:grpSpPr>
          <a:xfrm>
            <a:off x="7316914" y="2232709"/>
            <a:ext cx="2160270" cy="1514475"/>
            <a:chOff x="7316914" y="2707284"/>
            <a:chExt cx="2160270" cy="1514475"/>
          </a:xfrm>
        </p:grpSpPr>
        <p:pic>
          <p:nvPicPr>
            <p:cNvPr id="18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20058" y="3177923"/>
              <a:ext cx="1626578" cy="566517"/>
            </a:xfrm>
            <a:prstGeom prst="rect">
              <a:avLst/>
            </a:prstGeom>
          </p:spPr>
        </p:pic>
        <p:sp>
          <p:nvSpPr>
            <p:cNvPr id="19" name="object 18"/>
            <p:cNvSpPr/>
            <p:nvPr/>
          </p:nvSpPr>
          <p:spPr>
            <a:xfrm>
              <a:off x="7318502" y="2708871"/>
              <a:ext cx="2157095" cy="1511300"/>
            </a:xfrm>
            <a:custGeom>
              <a:avLst/>
              <a:gdLst/>
              <a:ahLst/>
              <a:cxnLst/>
              <a:rect l="l" t="t" r="r" b="b"/>
              <a:pathLst>
                <a:path w="2157095" h="1511300">
                  <a:moveTo>
                    <a:pt x="0" y="1510715"/>
                  </a:moveTo>
                  <a:lnTo>
                    <a:pt x="2156599" y="1510715"/>
                  </a:lnTo>
                  <a:lnTo>
                    <a:pt x="2156599" y="0"/>
                  </a:lnTo>
                  <a:lnTo>
                    <a:pt x="0" y="0"/>
                  </a:lnTo>
                  <a:lnTo>
                    <a:pt x="0" y="1510715"/>
                  </a:lnTo>
                  <a:close/>
                </a:path>
              </a:pathLst>
            </a:custGeom>
            <a:ln w="31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19"/>
          <p:cNvSpPr txBox="1"/>
          <p:nvPr/>
        </p:nvSpPr>
        <p:spPr>
          <a:xfrm>
            <a:off x="444500" y="5530543"/>
            <a:ext cx="1208405" cy="845819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85"/>
              </a:spcBef>
            </a:pPr>
            <a:r>
              <a:rPr sz="1800" b="1" spc="45" dirty="0">
                <a:solidFill>
                  <a:srgbClr val="AB8C55"/>
                </a:solidFill>
                <a:latin typeface="Times New Roman"/>
                <a:cs typeface="Times New Roman"/>
              </a:rPr>
              <a:t>Bilingual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200" dirty="0">
                <a:solidFill>
                  <a:srgbClr val="023E51"/>
                </a:solidFill>
                <a:latin typeface="Cambria"/>
                <a:cs typeface="Cambria"/>
              </a:rPr>
              <a:t>Logo</a:t>
            </a:r>
            <a:endParaRPr sz="3800" dirty="0">
              <a:latin typeface="Cambria"/>
              <a:cs typeface="Cambria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6376362"/>
            <a:ext cx="174777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object 7"/>
          <p:cNvSpPr/>
          <p:nvPr/>
        </p:nvSpPr>
        <p:spPr>
          <a:xfrm>
            <a:off x="2430823" y="902440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852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2430823" y="548700"/>
            <a:ext cx="276161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4" name="object 3"/>
          <p:cNvSpPr txBox="1"/>
          <p:nvPr/>
        </p:nvSpPr>
        <p:spPr>
          <a:xfrm>
            <a:off x="8151756" y="548700"/>
            <a:ext cx="196451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5" name="object 4"/>
          <p:cNvSpPr/>
          <p:nvPr/>
        </p:nvSpPr>
        <p:spPr>
          <a:xfrm>
            <a:off x="3887849" y="4548957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5"/>
          <p:cNvSpPr/>
          <p:nvPr/>
        </p:nvSpPr>
        <p:spPr>
          <a:xfrm>
            <a:off x="7318499" y="2107802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6"/>
          <p:cNvSpPr/>
          <p:nvPr/>
        </p:nvSpPr>
        <p:spPr>
          <a:xfrm>
            <a:off x="3887849" y="2107802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7"/>
          <p:cNvSpPr/>
          <p:nvPr/>
        </p:nvSpPr>
        <p:spPr>
          <a:xfrm>
            <a:off x="3886251" y="1602920"/>
            <a:ext cx="6348730" cy="19050"/>
          </a:xfrm>
          <a:custGeom>
            <a:avLst/>
            <a:gdLst/>
            <a:ahLst/>
            <a:cxnLst/>
            <a:rect l="l" t="t" r="r" b="b"/>
            <a:pathLst>
              <a:path w="6348730" h="19050">
                <a:moveTo>
                  <a:pt x="6348539" y="0"/>
                </a:moveTo>
                <a:lnTo>
                  <a:pt x="6346952" y="0"/>
                </a:lnTo>
                <a:lnTo>
                  <a:pt x="1587" y="0"/>
                </a:lnTo>
                <a:lnTo>
                  <a:pt x="0" y="0"/>
                </a:lnTo>
                <a:lnTo>
                  <a:pt x="0" y="19050"/>
                </a:lnTo>
                <a:lnTo>
                  <a:pt x="1587" y="19050"/>
                </a:lnTo>
                <a:lnTo>
                  <a:pt x="6346952" y="19050"/>
                </a:lnTo>
                <a:lnTo>
                  <a:pt x="6348539" y="19050"/>
                </a:lnTo>
                <a:lnTo>
                  <a:pt x="634853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 txBox="1"/>
          <p:nvPr/>
        </p:nvSpPr>
        <p:spPr>
          <a:xfrm>
            <a:off x="3875149" y="4216650"/>
            <a:ext cx="29292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Black</a:t>
            </a:r>
            <a:r>
              <a:rPr sz="1200" spc="-1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Monochrome</a:t>
            </a:r>
            <a:r>
              <a:rPr sz="1200" spc="-1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0" name="object 9"/>
          <p:cNvSpPr txBox="1"/>
          <p:nvPr/>
        </p:nvSpPr>
        <p:spPr>
          <a:xfrm>
            <a:off x="7305800" y="1786185"/>
            <a:ext cx="294336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Sherpa</a:t>
            </a:r>
            <a:r>
              <a:rPr sz="1200" spc="-1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Blue</a:t>
            </a:r>
            <a:r>
              <a:rPr sz="1200" spc="-1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Monochrome</a:t>
            </a:r>
            <a:r>
              <a:rPr sz="1200" spc="-1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3875149" y="1786185"/>
            <a:ext cx="29292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Full</a:t>
            </a:r>
            <a:r>
              <a:rPr sz="1200" spc="-13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Color</a:t>
            </a:r>
            <a:r>
              <a:rPr sz="1200" spc="-13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2" name="object 11"/>
          <p:cNvSpPr txBox="1"/>
          <p:nvPr/>
        </p:nvSpPr>
        <p:spPr>
          <a:xfrm>
            <a:off x="3875782" y="1290821"/>
            <a:ext cx="292862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BILINGUAL</a:t>
            </a:r>
            <a:r>
              <a:rPr sz="1200" spc="-1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VERSION</a:t>
            </a:r>
            <a:r>
              <a:rPr sz="1200" spc="-10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VERTICAL</a:t>
            </a:r>
            <a:r>
              <a:rPr sz="1200" spc="-10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pic>
        <p:nvPicPr>
          <p:cNvPr id="33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7849" y="2187996"/>
            <a:ext cx="2156597" cy="1510713"/>
          </a:xfrm>
          <a:prstGeom prst="rect">
            <a:avLst/>
          </a:prstGeom>
        </p:spPr>
      </p:pic>
      <p:grpSp>
        <p:nvGrpSpPr>
          <p:cNvPr id="34" name="object 13"/>
          <p:cNvGrpSpPr/>
          <p:nvPr/>
        </p:nvGrpSpPr>
        <p:grpSpPr>
          <a:xfrm>
            <a:off x="3886263" y="4627565"/>
            <a:ext cx="2160270" cy="1514475"/>
            <a:chOff x="3886263" y="5148440"/>
            <a:chExt cx="2160270" cy="1514475"/>
          </a:xfrm>
        </p:grpSpPr>
        <p:pic>
          <p:nvPicPr>
            <p:cNvPr id="35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4012" y="5500292"/>
              <a:ext cx="983871" cy="746219"/>
            </a:xfrm>
            <a:prstGeom prst="rect">
              <a:avLst/>
            </a:prstGeom>
          </p:spPr>
        </p:pic>
        <p:sp>
          <p:nvSpPr>
            <p:cNvPr id="36" name="object 15"/>
            <p:cNvSpPr/>
            <p:nvPr/>
          </p:nvSpPr>
          <p:spPr>
            <a:xfrm>
              <a:off x="3887851" y="5150027"/>
              <a:ext cx="2157095" cy="1511300"/>
            </a:xfrm>
            <a:custGeom>
              <a:avLst/>
              <a:gdLst/>
              <a:ahLst/>
              <a:cxnLst/>
              <a:rect l="l" t="t" r="r" b="b"/>
              <a:pathLst>
                <a:path w="2157095" h="1511300">
                  <a:moveTo>
                    <a:pt x="0" y="1510715"/>
                  </a:moveTo>
                  <a:lnTo>
                    <a:pt x="2156599" y="1510715"/>
                  </a:lnTo>
                  <a:lnTo>
                    <a:pt x="2156599" y="0"/>
                  </a:lnTo>
                  <a:lnTo>
                    <a:pt x="0" y="0"/>
                  </a:lnTo>
                  <a:lnTo>
                    <a:pt x="0" y="1510715"/>
                  </a:lnTo>
                  <a:close/>
                </a:path>
              </a:pathLst>
            </a:custGeom>
            <a:ln w="31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16"/>
          <p:cNvGrpSpPr/>
          <p:nvPr/>
        </p:nvGrpSpPr>
        <p:grpSpPr>
          <a:xfrm>
            <a:off x="7316914" y="2186409"/>
            <a:ext cx="2160270" cy="1514475"/>
            <a:chOff x="7316914" y="2707284"/>
            <a:chExt cx="2160270" cy="1514475"/>
          </a:xfrm>
        </p:grpSpPr>
        <p:pic>
          <p:nvPicPr>
            <p:cNvPr id="38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5121" y="3059137"/>
              <a:ext cx="983866" cy="746219"/>
            </a:xfrm>
            <a:prstGeom prst="rect">
              <a:avLst/>
            </a:prstGeom>
          </p:spPr>
        </p:pic>
        <p:sp>
          <p:nvSpPr>
            <p:cNvPr id="39" name="object 18"/>
            <p:cNvSpPr/>
            <p:nvPr/>
          </p:nvSpPr>
          <p:spPr>
            <a:xfrm>
              <a:off x="7318502" y="2708871"/>
              <a:ext cx="2157095" cy="1511300"/>
            </a:xfrm>
            <a:custGeom>
              <a:avLst/>
              <a:gdLst/>
              <a:ahLst/>
              <a:cxnLst/>
              <a:rect l="l" t="t" r="r" b="b"/>
              <a:pathLst>
                <a:path w="2157095" h="1511300">
                  <a:moveTo>
                    <a:pt x="0" y="1510715"/>
                  </a:moveTo>
                  <a:lnTo>
                    <a:pt x="2156599" y="1510715"/>
                  </a:lnTo>
                  <a:lnTo>
                    <a:pt x="2156599" y="0"/>
                  </a:lnTo>
                  <a:lnTo>
                    <a:pt x="0" y="0"/>
                  </a:lnTo>
                  <a:lnTo>
                    <a:pt x="0" y="1510715"/>
                  </a:lnTo>
                  <a:close/>
                </a:path>
              </a:pathLst>
            </a:custGeom>
            <a:ln w="31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19"/>
          <p:cNvSpPr txBox="1"/>
          <p:nvPr/>
        </p:nvSpPr>
        <p:spPr>
          <a:xfrm>
            <a:off x="444500" y="5692593"/>
            <a:ext cx="1208405" cy="845819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85"/>
              </a:spcBef>
            </a:pPr>
            <a:r>
              <a:rPr sz="1800" b="1" spc="45" dirty="0">
                <a:solidFill>
                  <a:srgbClr val="AB8C55"/>
                </a:solidFill>
                <a:latin typeface="Times New Roman"/>
                <a:cs typeface="Times New Roman"/>
              </a:rPr>
              <a:t>Bilingual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200" dirty="0">
                <a:solidFill>
                  <a:srgbClr val="023E51"/>
                </a:solidFill>
                <a:latin typeface="Cambria"/>
                <a:cs typeface="Cambria"/>
              </a:rPr>
              <a:t>Logo</a:t>
            </a:r>
            <a:endParaRPr sz="3800">
              <a:latin typeface="Cambria"/>
              <a:cs typeface="Cambria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0" y="6504974"/>
            <a:ext cx="165290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object 7"/>
          <p:cNvSpPr/>
          <p:nvPr/>
        </p:nvSpPr>
        <p:spPr>
          <a:xfrm>
            <a:off x="2430823" y="902440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41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"/>
          <p:cNvSpPr txBox="1"/>
          <p:nvPr/>
        </p:nvSpPr>
        <p:spPr>
          <a:xfrm>
            <a:off x="2430823" y="571850"/>
            <a:ext cx="252891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43" name="object 3"/>
          <p:cNvSpPr txBox="1"/>
          <p:nvPr/>
        </p:nvSpPr>
        <p:spPr>
          <a:xfrm>
            <a:off x="8300450" y="571850"/>
            <a:ext cx="181582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44" name="object 4"/>
          <p:cNvSpPr/>
          <p:nvPr/>
        </p:nvSpPr>
        <p:spPr>
          <a:xfrm>
            <a:off x="3887849" y="4572107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5"/>
          <p:cNvSpPr/>
          <p:nvPr/>
        </p:nvSpPr>
        <p:spPr>
          <a:xfrm>
            <a:off x="7318499" y="2130952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6"/>
          <p:cNvSpPr/>
          <p:nvPr/>
        </p:nvSpPr>
        <p:spPr>
          <a:xfrm>
            <a:off x="3887849" y="2130952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7"/>
          <p:cNvSpPr/>
          <p:nvPr/>
        </p:nvSpPr>
        <p:spPr>
          <a:xfrm>
            <a:off x="3887849" y="1635589"/>
            <a:ext cx="6347460" cy="0"/>
          </a:xfrm>
          <a:custGeom>
            <a:avLst/>
            <a:gdLst/>
            <a:ahLst/>
            <a:cxnLst/>
            <a:rect l="l" t="t" r="r" b="b"/>
            <a:pathLst>
              <a:path w="6347459">
                <a:moveTo>
                  <a:pt x="0" y="0"/>
                </a:moveTo>
                <a:lnTo>
                  <a:pt x="6346952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8"/>
          <p:cNvSpPr txBox="1"/>
          <p:nvPr/>
        </p:nvSpPr>
        <p:spPr>
          <a:xfrm>
            <a:off x="3875149" y="4239800"/>
            <a:ext cx="29292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Plus Jakarta Sans" pitchFamily="2" charset="0"/>
                <a:cs typeface="Plus Jakarta Sans" pitchFamily="2" charset="0"/>
              </a:rPr>
              <a:t>Black</a:t>
            </a:r>
            <a:r>
              <a:rPr sz="12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Monochrome</a:t>
            </a:r>
            <a:r>
              <a:rPr sz="12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Logo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49" name="object 9"/>
          <p:cNvSpPr txBox="1"/>
          <p:nvPr/>
        </p:nvSpPr>
        <p:spPr>
          <a:xfrm>
            <a:off x="7305800" y="1809335"/>
            <a:ext cx="291744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Sherpa</a:t>
            </a:r>
            <a:r>
              <a:rPr sz="1200" spc="-1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Blue</a:t>
            </a:r>
            <a:r>
              <a:rPr sz="1200" spc="-1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Monochrome</a:t>
            </a:r>
            <a:r>
              <a:rPr sz="1200" spc="-1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50" name="object 10"/>
          <p:cNvSpPr txBox="1"/>
          <p:nvPr/>
        </p:nvSpPr>
        <p:spPr>
          <a:xfrm>
            <a:off x="3875149" y="1809335"/>
            <a:ext cx="216929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Full</a:t>
            </a:r>
            <a:r>
              <a:rPr sz="1200" spc="-13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Color</a:t>
            </a:r>
            <a:r>
              <a:rPr sz="1200" spc="-13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51" name="object 11"/>
          <p:cNvSpPr txBox="1"/>
          <p:nvPr/>
        </p:nvSpPr>
        <p:spPr>
          <a:xfrm>
            <a:off x="3875783" y="1313971"/>
            <a:ext cx="38783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AMHARIC</a:t>
            </a:r>
            <a:r>
              <a:rPr sz="1400" spc="-1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VERSION</a:t>
            </a:r>
            <a:r>
              <a:rPr sz="1400" spc="-1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HORIZONTAL</a:t>
            </a:r>
            <a:r>
              <a:rPr sz="1400" spc="-1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pic>
        <p:nvPicPr>
          <p:cNvPr id="5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7849" y="2211146"/>
            <a:ext cx="2156597" cy="1510713"/>
          </a:xfrm>
          <a:prstGeom prst="rect">
            <a:avLst/>
          </a:prstGeom>
        </p:spPr>
      </p:pic>
      <p:grpSp>
        <p:nvGrpSpPr>
          <p:cNvPr id="53" name="object 13"/>
          <p:cNvGrpSpPr/>
          <p:nvPr/>
        </p:nvGrpSpPr>
        <p:grpSpPr>
          <a:xfrm>
            <a:off x="3886263" y="4650715"/>
            <a:ext cx="2160270" cy="1514475"/>
            <a:chOff x="3886263" y="5148440"/>
            <a:chExt cx="2160270" cy="1514475"/>
          </a:xfrm>
        </p:grpSpPr>
        <p:pic>
          <p:nvPicPr>
            <p:cNvPr id="5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3433" y="5530750"/>
              <a:ext cx="1358534" cy="743173"/>
            </a:xfrm>
            <a:prstGeom prst="rect">
              <a:avLst/>
            </a:prstGeom>
          </p:spPr>
        </p:pic>
        <p:sp>
          <p:nvSpPr>
            <p:cNvPr id="55" name="object 15"/>
            <p:cNvSpPr/>
            <p:nvPr/>
          </p:nvSpPr>
          <p:spPr>
            <a:xfrm>
              <a:off x="3887851" y="5150027"/>
              <a:ext cx="2157095" cy="1511300"/>
            </a:xfrm>
            <a:custGeom>
              <a:avLst/>
              <a:gdLst/>
              <a:ahLst/>
              <a:cxnLst/>
              <a:rect l="l" t="t" r="r" b="b"/>
              <a:pathLst>
                <a:path w="2157095" h="1511300">
                  <a:moveTo>
                    <a:pt x="0" y="1510715"/>
                  </a:moveTo>
                  <a:lnTo>
                    <a:pt x="2156599" y="1510715"/>
                  </a:lnTo>
                  <a:lnTo>
                    <a:pt x="2156599" y="0"/>
                  </a:lnTo>
                  <a:lnTo>
                    <a:pt x="0" y="0"/>
                  </a:lnTo>
                  <a:lnTo>
                    <a:pt x="0" y="1510715"/>
                  </a:lnTo>
                  <a:close/>
                </a:path>
              </a:pathLst>
            </a:custGeom>
            <a:ln w="31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16"/>
          <p:cNvGrpSpPr/>
          <p:nvPr/>
        </p:nvGrpSpPr>
        <p:grpSpPr>
          <a:xfrm>
            <a:off x="7316914" y="2209559"/>
            <a:ext cx="2160270" cy="1514475"/>
            <a:chOff x="7316914" y="2707284"/>
            <a:chExt cx="2160270" cy="1514475"/>
          </a:xfrm>
        </p:grpSpPr>
        <p:pic>
          <p:nvPicPr>
            <p:cNvPr id="5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54083" y="3089595"/>
              <a:ext cx="1358527" cy="743173"/>
            </a:xfrm>
            <a:prstGeom prst="rect">
              <a:avLst/>
            </a:prstGeom>
          </p:spPr>
        </p:pic>
        <p:sp>
          <p:nvSpPr>
            <p:cNvPr id="58" name="object 18"/>
            <p:cNvSpPr/>
            <p:nvPr/>
          </p:nvSpPr>
          <p:spPr>
            <a:xfrm>
              <a:off x="7318502" y="2708871"/>
              <a:ext cx="2157095" cy="1511300"/>
            </a:xfrm>
            <a:custGeom>
              <a:avLst/>
              <a:gdLst/>
              <a:ahLst/>
              <a:cxnLst/>
              <a:rect l="l" t="t" r="r" b="b"/>
              <a:pathLst>
                <a:path w="2157095" h="1511300">
                  <a:moveTo>
                    <a:pt x="0" y="1510715"/>
                  </a:moveTo>
                  <a:lnTo>
                    <a:pt x="2156599" y="1510715"/>
                  </a:lnTo>
                  <a:lnTo>
                    <a:pt x="2156599" y="0"/>
                  </a:lnTo>
                  <a:lnTo>
                    <a:pt x="0" y="0"/>
                  </a:lnTo>
                  <a:lnTo>
                    <a:pt x="0" y="1510715"/>
                  </a:lnTo>
                  <a:close/>
                </a:path>
              </a:pathLst>
            </a:custGeom>
            <a:ln w="31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19"/>
          <p:cNvSpPr txBox="1"/>
          <p:nvPr/>
        </p:nvSpPr>
        <p:spPr>
          <a:xfrm>
            <a:off x="444500" y="5345258"/>
            <a:ext cx="1842135" cy="100027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85"/>
              </a:spcBef>
            </a:pPr>
            <a:r>
              <a:rPr sz="1800" b="1" spc="60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Amharic</a:t>
            </a:r>
            <a:r>
              <a:rPr sz="1800" b="1" spc="50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 </a:t>
            </a:r>
            <a:r>
              <a:rPr sz="1800" b="1" spc="120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version</a:t>
            </a:r>
            <a:endParaRPr sz="1800" dirty="0">
              <a:latin typeface="Behind The Nineties" pitchFamily="50" charset="0"/>
              <a:cs typeface="Behind The Nineties" pitchFamily="50" charset="0"/>
            </a:endParaRPr>
          </a:p>
          <a:p>
            <a:pPr marL="12700">
              <a:lnSpc>
                <a:spcPts val="4130"/>
              </a:lnSpc>
            </a:pPr>
            <a:r>
              <a:rPr sz="3800" b="1" spc="200" dirty="0">
                <a:solidFill>
                  <a:srgbClr val="023E51"/>
                </a:solidFill>
                <a:latin typeface="Behind The Nineties" pitchFamily="50" charset="0"/>
                <a:cs typeface="Behind The Nineties" pitchFamily="50" charset="0"/>
              </a:rPr>
              <a:t>Logo</a:t>
            </a:r>
            <a:endParaRPr sz="3800" dirty="0">
              <a:latin typeface="Behind The Nineties" pitchFamily="50" charset="0"/>
              <a:cs typeface="Behind The Nineties" pitchFamily="50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403407"/>
            <a:ext cx="228663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object 7"/>
          <p:cNvSpPr/>
          <p:nvPr/>
        </p:nvSpPr>
        <p:spPr>
          <a:xfrm>
            <a:off x="2430823" y="902440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518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bject 19"/>
          <p:cNvSpPr txBox="1"/>
          <p:nvPr/>
        </p:nvSpPr>
        <p:spPr>
          <a:xfrm>
            <a:off x="444500" y="5345258"/>
            <a:ext cx="1842135" cy="100027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85"/>
              </a:spcBef>
            </a:pPr>
            <a:r>
              <a:rPr sz="1800" b="1" spc="60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Amharic</a:t>
            </a:r>
            <a:r>
              <a:rPr sz="1800" b="1" spc="50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 </a:t>
            </a:r>
            <a:r>
              <a:rPr sz="1800" b="1" spc="120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version</a:t>
            </a:r>
            <a:endParaRPr sz="1800" dirty="0">
              <a:latin typeface="Behind The Nineties" pitchFamily="50" charset="0"/>
              <a:cs typeface="Behind The Nineties" pitchFamily="50" charset="0"/>
            </a:endParaRPr>
          </a:p>
          <a:p>
            <a:pPr marL="12700">
              <a:lnSpc>
                <a:spcPts val="4130"/>
              </a:lnSpc>
            </a:pPr>
            <a:r>
              <a:rPr sz="3800" b="1" spc="200" dirty="0">
                <a:solidFill>
                  <a:srgbClr val="023E51"/>
                </a:solidFill>
                <a:latin typeface="Behind The Nineties" pitchFamily="50" charset="0"/>
                <a:cs typeface="Behind The Nineties" pitchFamily="50" charset="0"/>
              </a:rPr>
              <a:t>Logo</a:t>
            </a:r>
            <a:endParaRPr sz="3800" dirty="0">
              <a:latin typeface="Behind The Nineties" pitchFamily="50" charset="0"/>
              <a:cs typeface="Behind The Nineties" pitchFamily="50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403407"/>
            <a:ext cx="228663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object 2"/>
          <p:cNvSpPr txBox="1"/>
          <p:nvPr/>
        </p:nvSpPr>
        <p:spPr>
          <a:xfrm>
            <a:off x="2430366" y="547427"/>
            <a:ext cx="273286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42" name="object 3"/>
          <p:cNvSpPr txBox="1"/>
          <p:nvPr/>
        </p:nvSpPr>
        <p:spPr>
          <a:xfrm>
            <a:off x="8490237" y="570577"/>
            <a:ext cx="162603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61" name="object 4"/>
          <p:cNvSpPr/>
          <p:nvPr/>
        </p:nvSpPr>
        <p:spPr>
          <a:xfrm>
            <a:off x="4107774" y="4734157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5"/>
          <p:cNvSpPr/>
          <p:nvPr/>
        </p:nvSpPr>
        <p:spPr>
          <a:xfrm>
            <a:off x="7538424" y="2293002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"/>
          <p:cNvSpPr/>
          <p:nvPr/>
        </p:nvSpPr>
        <p:spPr>
          <a:xfrm>
            <a:off x="4107774" y="2293002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7"/>
          <p:cNvSpPr/>
          <p:nvPr/>
        </p:nvSpPr>
        <p:spPr>
          <a:xfrm>
            <a:off x="4106176" y="1788120"/>
            <a:ext cx="6348730" cy="19050"/>
          </a:xfrm>
          <a:custGeom>
            <a:avLst/>
            <a:gdLst/>
            <a:ahLst/>
            <a:cxnLst/>
            <a:rect l="l" t="t" r="r" b="b"/>
            <a:pathLst>
              <a:path w="6348730" h="19050">
                <a:moveTo>
                  <a:pt x="6348539" y="0"/>
                </a:moveTo>
                <a:lnTo>
                  <a:pt x="6346952" y="0"/>
                </a:lnTo>
                <a:lnTo>
                  <a:pt x="1587" y="0"/>
                </a:lnTo>
                <a:lnTo>
                  <a:pt x="0" y="0"/>
                </a:lnTo>
                <a:lnTo>
                  <a:pt x="0" y="19050"/>
                </a:lnTo>
                <a:lnTo>
                  <a:pt x="1587" y="19050"/>
                </a:lnTo>
                <a:lnTo>
                  <a:pt x="6346952" y="19050"/>
                </a:lnTo>
                <a:lnTo>
                  <a:pt x="6348539" y="19050"/>
                </a:lnTo>
                <a:lnTo>
                  <a:pt x="634853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8"/>
          <p:cNvSpPr txBox="1"/>
          <p:nvPr/>
        </p:nvSpPr>
        <p:spPr>
          <a:xfrm>
            <a:off x="4095074" y="4401850"/>
            <a:ext cx="23404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Plus Jakarta Sans" pitchFamily="2" charset="0"/>
                <a:cs typeface="Plus Jakarta Sans" pitchFamily="2" charset="0"/>
              </a:rPr>
              <a:t>Black</a:t>
            </a:r>
            <a:r>
              <a:rPr sz="12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Monochrome</a:t>
            </a:r>
            <a:r>
              <a:rPr sz="12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Logo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66" name="object 9"/>
          <p:cNvSpPr txBox="1"/>
          <p:nvPr/>
        </p:nvSpPr>
        <p:spPr>
          <a:xfrm>
            <a:off x="7525725" y="1971385"/>
            <a:ext cx="256739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Sherpa</a:t>
            </a:r>
            <a:r>
              <a:rPr sz="12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Blue</a:t>
            </a:r>
            <a:r>
              <a:rPr sz="12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Monochrome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Logo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67" name="object 10"/>
          <p:cNvSpPr txBox="1"/>
          <p:nvPr/>
        </p:nvSpPr>
        <p:spPr>
          <a:xfrm>
            <a:off x="4095074" y="1971385"/>
            <a:ext cx="216929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Full</a:t>
            </a:r>
            <a:r>
              <a:rPr sz="12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Color</a:t>
            </a:r>
            <a:r>
              <a:rPr sz="12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Logo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68" name="object 11"/>
          <p:cNvSpPr txBox="1"/>
          <p:nvPr/>
        </p:nvSpPr>
        <p:spPr>
          <a:xfrm>
            <a:off x="4094121" y="1476021"/>
            <a:ext cx="31864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AMHARIC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VERSION</a:t>
            </a:r>
            <a:r>
              <a:rPr sz="1400" spc="-1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VERTICAL</a:t>
            </a:r>
            <a:r>
              <a:rPr sz="1400" spc="-1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pic>
        <p:nvPicPr>
          <p:cNvPr id="69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07774" y="2373196"/>
            <a:ext cx="2156597" cy="1510713"/>
          </a:xfrm>
          <a:prstGeom prst="rect">
            <a:avLst/>
          </a:prstGeom>
        </p:spPr>
      </p:pic>
      <p:grpSp>
        <p:nvGrpSpPr>
          <p:cNvPr id="70" name="object 13"/>
          <p:cNvGrpSpPr/>
          <p:nvPr/>
        </p:nvGrpSpPr>
        <p:grpSpPr>
          <a:xfrm>
            <a:off x="4106188" y="4812765"/>
            <a:ext cx="2160270" cy="1514475"/>
            <a:chOff x="3886263" y="5148440"/>
            <a:chExt cx="2160270" cy="1514475"/>
          </a:xfrm>
        </p:grpSpPr>
        <p:pic>
          <p:nvPicPr>
            <p:cNvPr id="71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67117" y="5442422"/>
              <a:ext cx="752372" cy="919829"/>
            </a:xfrm>
            <a:prstGeom prst="rect">
              <a:avLst/>
            </a:prstGeom>
          </p:spPr>
        </p:pic>
        <p:sp>
          <p:nvSpPr>
            <p:cNvPr id="72" name="object 15"/>
            <p:cNvSpPr/>
            <p:nvPr/>
          </p:nvSpPr>
          <p:spPr>
            <a:xfrm>
              <a:off x="3887851" y="5150027"/>
              <a:ext cx="2157095" cy="1511300"/>
            </a:xfrm>
            <a:custGeom>
              <a:avLst/>
              <a:gdLst/>
              <a:ahLst/>
              <a:cxnLst/>
              <a:rect l="l" t="t" r="r" b="b"/>
              <a:pathLst>
                <a:path w="2157095" h="1511300">
                  <a:moveTo>
                    <a:pt x="0" y="1510715"/>
                  </a:moveTo>
                  <a:lnTo>
                    <a:pt x="2156599" y="1510715"/>
                  </a:lnTo>
                  <a:lnTo>
                    <a:pt x="2156599" y="0"/>
                  </a:lnTo>
                  <a:lnTo>
                    <a:pt x="0" y="0"/>
                  </a:lnTo>
                  <a:lnTo>
                    <a:pt x="0" y="1510715"/>
                  </a:lnTo>
                  <a:close/>
                </a:path>
              </a:pathLst>
            </a:custGeom>
            <a:ln w="31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16"/>
          <p:cNvGrpSpPr/>
          <p:nvPr/>
        </p:nvGrpSpPr>
        <p:grpSpPr>
          <a:xfrm>
            <a:off x="7536839" y="2371609"/>
            <a:ext cx="2160270" cy="1514475"/>
            <a:chOff x="7316914" y="2707284"/>
            <a:chExt cx="2160270" cy="1514475"/>
          </a:xfrm>
        </p:grpSpPr>
        <p:pic>
          <p:nvPicPr>
            <p:cNvPr id="74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00812" y="3016125"/>
              <a:ext cx="749322" cy="906549"/>
            </a:xfrm>
            <a:prstGeom prst="rect">
              <a:avLst/>
            </a:prstGeom>
          </p:spPr>
        </p:pic>
        <p:sp>
          <p:nvSpPr>
            <p:cNvPr id="75" name="object 18"/>
            <p:cNvSpPr/>
            <p:nvPr/>
          </p:nvSpPr>
          <p:spPr>
            <a:xfrm>
              <a:off x="7318502" y="2708871"/>
              <a:ext cx="2157095" cy="1511300"/>
            </a:xfrm>
            <a:custGeom>
              <a:avLst/>
              <a:gdLst/>
              <a:ahLst/>
              <a:cxnLst/>
              <a:rect l="l" t="t" r="r" b="b"/>
              <a:pathLst>
                <a:path w="2157095" h="1511300">
                  <a:moveTo>
                    <a:pt x="0" y="1510715"/>
                  </a:moveTo>
                  <a:lnTo>
                    <a:pt x="2156599" y="1510715"/>
                  </a:lnTo>
                  <a:lnTo>
                    <a:pt x="2156599" y="0"/>
                  </a:lnTo>
                  <a:lnTo>
                    <a:pt x="0" y="0"/>
                  </a:lnTo>
                  <a:lnTo>
                    <a:pt x="0" y="1510715"/>
                  </a:lnTo>
                  <a:close/>
                </a:path>
              </a:pathLst>
            </a:custGeom>
            <a:ln w="31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7"/>
          <p:cNvSpPr/>
          <p:nvPr/>
        </p:nvSpPr>
        <p:spPr>
          <a:xfrm>
            <a:off x="2430823" y="902440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067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2430823" y="580723"/>
            <a:ext cx="27097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3" name="object 3"/>
          <p:cNvSpPr txBox="1"/>
          <p:nvPr/>
        </p:nvSpPr>
        <p:spPr>
          <a:xfrm>
            <a:off x="8409220" y="580723"/>
            <a:ext cx="170705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3887849" y="4629982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5"/>
          <p:cNvSpPr/>
          <p:nvPr/>
        </p:nvSpPr>
        <p:spPr>
          <a:xfrm>
            <a:off x="7318499" y="2188827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6"/>
          <p:cNvSpPr/>
          <p:nvPr/>
        </p:nvSpPr>
        <p:spPr>
          <a:xfrm>
            <a:off x="3887849" y="2188827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7"/>
          <p:cNvSpPr/>
          <p:nvPr/>
        </p:nvSpPr>
        <p:spPr>
          <a:xfrm>
            <a:off x="3887849" y="1693464"/>
            <a:ext cx="6347460" cy="0"/>
          </a:xfrm>
          <a:custGeom>
            <a:avLst/>
            <a:gdLst/>
            <a:ahLst/>
            <a:cxnLst/>
            <a:rect l="l" t="t" r="r" b="b"/>
            <a:pathLst>
              <a:path w="6347459">
                <a:moveTo>
                  <a:pt x="0" y="0"/>
                </a:moveTo>
                <a:lnTo>
                  <a:pt x="6346952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8"/>
          <p:cNvSpPr txBox="1"/>
          <p:nvPr/>
        </p:nvSpPr>
        <p:spPr>
          <a:xfrm>
            <a:off x="3875149" y="4297675"/>
            <a:ext cx="29292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Black</a:t>
            </a:r>
            <a:r>
              <a:rPr sz="1200" spc="-1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Monochrome</a:t>
            </a:r>
            <a:r>
              <a:rPr sz="1200" spc="-1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9" name="object 9"/>
          <p:cNvSpPr txBox="1"/>
          <p:nvPr/>
        </p:nvSpPr>
        <p:spPr>
          <a:xfrm>
            <a:off x="7305800" y="1867210"/>
            <a:ext cx="292925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Sherpa</a:t>
            </a:r>
            <a:r>
              <a:rPr sz="1200" spc="-1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Blue</a:t>
            </a:r>
            <a:r>
              <a:rPr sz="1200" spc="-1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Monochrome</a:t>
            </a:r>
            <a:r>
              <a:rPr sz="1200" spc="-1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0" name="object 10"/>
          <p:cNvSpPr txBox="1"/>
          <p:nvPr/>
        </p:nvSpPr>
        <p:spPr>
          <a:xfrm>
            <a:off x="3875149" y="1867210"/>
            <a:ext cx="15640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Full</a:t>
            </a:r>
            <a:r>
              <a:rPr sz="1200" spc="-13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Color</a:t>
            </a:r>
            <a:r>
              <a:rPr sz="1200" spc="-13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1" name="object 11"/>
          <p:cNvSpPr txBox="1"/>
          <p:nvPr/>
        </p:nvSpPr>
        <p:spPr>
          <a:xfrm>
            <a:off x="3875782" y="1371846"/>
            <a:ext cx="344271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4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ENGLISH</a:t>
            </a:r>
            <a:r>
              <a:rPr sz="1400" spc="-10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VERSION</a:t>
            </a:r>
            <a:r>
              <a:rPr sz="1400" spc="-10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HORIZONTAL</a:t>
            </a:r>
            <a:r>
              <a:rPr sz="1400" spc="-10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pic>
        <p:nvPicPr>
          <p:cNvPr id="3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7849" y="2269021"/>
            <a:ext cx="2156597" cy="1510713"/>
          </a:xfrm>
          <a:prstGeom prst="rect">
            <a:avLst/>
          </a:prstGeom>
        </p:spPr>
      </p:pic>
      <p:grpSp>
        <p:nvGrpSpPr>
          <p:cNvPr id="33" name="object 13"/>
          <p:cNvGrpSpPr/>
          <p:nvPr/>
        </p:nvGrpSpPr>
        <p:grpSpPr>
          <a:xfrm>
            <a:off x="3886263" y="4708590"/>
            <a:ext cx="2160270" cy="1514475"/>
            <a:chOff x="3886263" y="5148440"/>
            <a:chExt cx="2160270" cy="1514475"/>
          </a:xfrm>
        </p:grpSpPr>
        <p:pic>
          <p:nvPicPr>
            <p:cNvPr id="3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87400" y="5619078"/>
              <a:ext cx="1154449" cy="569563"/>
            </a:xfrm>
            <a:prstGeom prst="rect">
              <a:avLst/>
            </a:prstGeom>
          </p:spPr>
        </p:pic>
        <p:sp>
          <p:nvSpPr>
            <p:cNvPr id="35" name="object 15"/>
            <p:cNvSpPr/>
            <p:nvPr/>
          </p:nvSpPr>
          <p:spPr>
            <a:xfrm>
              <a:off x="3887851" y="5150027"/>
              <a:ext cx="2157095" cy="1511300"/>
            </a:xfrm>
            <a:custGeom>
              <a:avLst/>
              <a:gdLst/>
              <a:ahLst/>
              <a:cxnLst/>
              <a:rect l="l" t="t" r="r" b="b"/>
              <a:pathLst>
                <a:path w="2157095" h="1511300">
                  <a:moveTo>
                    <a:pt x="0" y="1510715"/>
                  </a:moveTo>
                  <a:lnTo>
                    <a:pt x="2156599" y="1510715"/>
                  </a:lnTo>
                  <a:lnTo>
                    <a:pt x="2156599" y="0"/>
                  </a:lnTo>
                  <a:lnTo>
                    <a:pt x="0" y="0"/>
                  </a:lnTo>
                  <a:lnTo>
                    <a:pt x="0" y="1510715"/>
                  </a:lnTo>
                  <a:close/>
                </a:path>
              </a:pathLst>
            </a:custGeom>
            <a:ln w="31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16"/>
          <p:cNvGrpSpPr/>
          <p:nvPr/>
        </p:nvGrpSpPr>
        <p:grpSpPr>
          <a:xfrm>
            <a:off x="7316914" y="2267434"/>
            <a:ext cx="2160270" cy="1514475"/>
            <a:chOff x="7316914" y="2707284"/>
            <a:chExt cx="2160270" cy="1514475"/>
          </a:xfrm>
        </p:grpSpPr>
        <p:pic>
          <p:nvPicPr>
            <p:cNvPr id="3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18050" y="3177356"/>
              <a:ext cx="1163582" cy="568874"/>
            </a:xfrm>
            <a:prstGeom prst="rect">
              <a:avLst/>
            </a:prstGeom>
          </p:spPr>
        </p:pic>
        <p:sp>
          <p:nvSpPr>
            <p:cNvPr id="38" name="object 18"/>
            <p:cNvSpPr/>
            <p:nvPr/>
          </p:nvSpPr>
          <p:spPr>
            <a:xfrm>
              <a:off x="7318502" y="2708871"/>
              <a:ext cx="2157095" cy="1511300"/>
            </a:xfrm>
            <a:custGeom>
              <a:avLst/>
              <a:gdLst/>
              <a:ahLst/>
              <a:cxnLst/>
              <a:rect l="l" t="t" r="r" b="b"/>
              <a:pathLst>
                <a:path w="2157095" h="1511300">
                  <a:moveTo>
                    <a:pt x="0" y="1510715"/>
                  </a:moveTo>
                  <a:lnTo>
                    <a:pt x="2156599" y="1510715"/>
                  </a:lnTo>
                  <a:lnTo>
                    <a:pt x="2156599" y="0"/>
                  </a:lnTo>
                  <a:lnTo>
                    <a:pt x="0" y="0"/>
                  </a:lnTo>
                  <a:lnTo>
                    <a:pt x="0" y="1510715"/>
                  </a:lnTo>
                  <a:close/>
                </a:path>
              </a:pathLst>
            </a:custGeom>
            <a:ln w="31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/>
          <p:cNvSpPr txBox="1"/>
          <p:nvPr/>
        </p:nvSpPr>
        <p:spPr>
          <a:xfrm>
            <a:off x="444500" y="5509396"/>
            <a:ext cx="1722120" cy="845819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85"/>
              </a:spcBef>
            </a:pPr>
            <a:r>
              <a:rPr sz="1800" b="1" spc="65" dirty="0">
                <a:solidFill>
                  <a:srgbClr val="AB8C55"/>
                </a:solidFill>
                <a:latin typeface="Times New Roman"/>
                <a:cs typeface="Times New Roman"/>
              </a:rPr>
              <a:t>English</a:t>
            </a:r>
            <a:r>
              <a:rPr sz="1800" b="1" spc="50" dirty="0">
                <a:solidFill>
                  <a:srgbClr val="AB8C55"/>
                </a:solidFill>
                <a:latin typeface="Times New Roman"/>
                <a:cs typeface="Times New Roman"/>
              </a:rPr>
              <a:t> </a:t>
            </a:r>
            <a:r>
              <a:rPr sz="1800" b="1" spc="120" dirty="0">
                <a:solidFill>
                  <a:srgbClr val="AB8C55"/>
                </a:solidFill>
                <a:latin typeface="Times New Roman"/>
                <a:cs typeface="Times New Roman"/>
              </a:rPr>
              <a:t>version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200" dirty="0">
                <a:solidFill>
                  <a:srgbClr val="023E51"/>
                </a:solidFill>
                <a:latin typeface="Cambria"/>
                <a:cs typeface="Cambria"/>
              </a:rPr>
              <a:t>Logo</a:t>
            </a:r>
            <a:endParaRPr sz="3800" dirty="0">
              <a:latin typeface="Cambria"/>
              <a:cs typeface="Cambria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6355215"/>
            <a:ext cx="216662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object 7"/>
          <p:cNvSpPr/>
          <p:nvPr/>
        </p:nvSpPr>
        <p:spPr>
          <a:xfrm>
            <a:off x="2430823" y="902440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17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19"/>
          <p:cNvSpPr txBox="1"/>
          <p:nvPr/>
        </p:nvSpPr>
        <p:spPr>
          <a:xfrm>
            <a:off x="444500" y="5509396"/>
            <a:ext cx="1722120" cy="845819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85"/>
              </a:spcBef>
            </a:pPr>
            <a:r>
              <a:rPr sz="1800" b="1" spc="65" dirty="0">
                <a:solidFill>
                  <a:srgbClr val="AB8C55"/>
                </a:solidFill>
                <a:latin typeface="Times New Roman"/>
                <a:cs typeface="Times New Roman"/>
              </a:rPr>
              <a:t>English</a:t>
            </a:r>
            <a:r>
              <a:rPr sz="1800" b="1" spc="50" dirty="0">
                <a:solidFill>
                  <a:srgbClr val="AB8C55"/>
                </a:solidFill>
                <a:latin typeface="Times New Roman"/>
                <a:cs typeface="Times New Roman"/>
              </a:rPr>
              <a:t> </a:t>
            </a:r>
            <a:r>
              <a:rPr sz="1800" b="1" spc="120" dirty="0">
                <a:solidFill>
                  <a:srgbClr val="AB8C55"/>
                </a:solidFill>
                <a:latin typeface="Times New Roman"/>
                <a:cs typeface="Times New Roman"/>
              </a:rPr>
              <a:t>version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200" dirty="0">
                <a:solidFill>
                  <a:srgbClr val="023E51"/>
                </a:solidFill>
                <a:latin typeface="Cambria"/>
                <a:cs typeface="Cambria"/>
              </a:rPr>
              <a:t>Logo</a:t>
            </a:r>
            <a:endParaRPr sz="3800" dirty="0">
              <a:latin typeface="Cambria"/>
              <a:cs typeface="Cambria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6355215"/>
            <a:ext cx="216662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object 2"/>
          <p:cNvSpPr txBox="1"/>
          <p:nvPr/>
        </p:nvSpPr>
        <p:spPr>
          <a:xfrm>
            <a:off x="2430823" y="578920"/>
            <a:ext cx="280231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42" name="object 3"/>
          <p:cNvSpPr txBox="1"/>
          <p:nvPr/>
        </p:nvSpPr>
        <p:spPr>
          <a:xfrm>
            <a:off x="8268468" y="578920"/>
            <a:ext cx="18478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43" name="object 4"/>
          <p:cNvSpPr/>
          <p:nvPr/>
        </p:nvSpPr>
        <p:spPr>
          <a:xfrm>
            <a:off x="3887849" y="4815182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5"/>
          <p:cNvSpPr/>
          <p:nvPr/>
        </p:nvSpPr>
        <p:spPr>
          <a:xfrm>
            <a:off x="7318499" y="2374027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6"/>
          <p:cNvSpPr/>
          <p:nvPr/>
        </p:nvSpPr>
        <p:spPr>
          <a:xfrm>
            <a:off x="3887849" y="2374027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7"/>
          <p:cNvSpPr/>
          <p:nvPr/>
        </p:nvSpPr>
        <p:spPr>
          <a:xfrm>
            <a:off x="3887849" y="1878664"/>
            <a:ext cx="6347460" cy="0"/>
          </a:xfrm>
          <a:custGeom>
            <a:avLst/>
            <a:gdLst/>
            <a:ahLst/>
            <a:cxnLst/>
            <a:rect l="l" t="t" r="r" b="b"/>
            <a:pathLst>
              <a:path w="6347459">
                <a:moveTo>
                  <a:pt x="0" y="0"/>
                </a:moveTo>
                <a:lnTo>
                  <a:pt x="6346952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8"/>
          <p:cNvSpPr txBox="1"/>
          <p:nvPr/>
        </p:nvSpPr>
        <p:spPr>
          <a:xfrm>
            <a:off x="3875149" y="4482875"/>
            <a:ext cx="29292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Black</a:t>
            </a:r>
            <a:r>
              <a:rPr sz="1200" spc="-1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Monochrome</a:t>
            </a:r>
            <a:r>
              <a:rPr sz="1200" spc="-1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48" name="object 9"/>
          <p:cNvSpPr txBox="1"/>
          <p:nvPr/>
        </p:nvSpPr>
        <p:spPr>
          <a:xfrm>
            <a:off x="7305800" y="2052410"/>
            <a:ext cx="294336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Sherpa</a:t>
            </a:r>
            <a:r>
              <a:rPr sz="1200" spc="-1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Blue</a:t>
            </a:r>
            <a:r>
              <a:rPr sz="1200" spc="-1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Monochrome</a:t>
            </a:r>
            <a:r>
              <a:rPr sz="1200" spc="-1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49" name="object 10"/>
          <p:cNvSpPr txBox="1"/>
          <p:nvPr/>
        </p:nvSpPr>
        <p:spPr>
          <a:xfrm>
            <a:off x="3875149" y="2052410"/>
            <a:ext cx="29292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Full</a:t>
            </a:r>
            <a:r>
              <a:rPr sz="1200" spc="-13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Color</a:t>
            </a:r>
            <a:r>
              <a:rPr sz="1200" spc="-13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50" name="object 11"/>
          <p:cNvSpPr txBox="1"/>
          <p:nvPr/>
        </p:nvSpPr>
        <p:spPr>
          <a:xfrm>
            <a:off x="3875783" y="1557046"/>
            <a:ext cx="393712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4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ENGLISH</a:t>
            </a:r>
            <a:r>
              <a:rPr sz="1400" spc="-1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VERSION</a:t>
            </a:r>
            <a:r>
              <a:rPr sz="1400" spc="-1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VERTICAL</a:t>
            </a:r>
            <a:r>
              <a:rPr sz="1400" spc="-10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LOGO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pic>
        <p:nvPicPr>
          <p:cNvPr id="51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7849" y="2454221"/>
            <a:ext cx="2156597" cy="1510713"/>
          </a:xfrm>
          <a:prstGeom prst="rect">
            <a:avLst/>
          </a:prstGeom>
        </p:spPr>
      </p:pic>
      <p:grpSp>
        <p:nvGrpSpPr>
          <p:cNvPr id="52" name="object 13"/>
          <p:cNvGrpSpPr/>
          <p:nvPr/>
        </p:nvGrpSpPr>
        <p:grpSpPr>
          <a:xfrm>
            <a:off x="3886263" y="4893790"/>
            <a:ext cx="2160270" cy="1514475"/>
            <a:chOff x="3886263" y="5148440"/>
            <a:chExt cx="2160270" cy="1514475"/>
          </a:xfrm>
        </p:grpSpPr>
        <p:pic>
          <p:nvPicPr>
            <p:cNvPr id="53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2866" y="5560711"/>
              <a:ext cx="575701" cy="684475"/>
            </a:xfrm>
            <a:prstGeom prst="rect">
              <a:avLst/>
            </a:prstGeom>
          </p:spPr>
        </p:pic>
        <p:sp>
          <p:nvSpPr>
            <p:cNvPr id="54" name="object 15"/>
            <p:cNvSpPr/>
            <p:nvPr/>
          </p:nvSpPr>
          <p:spPr>
            <a:xfrm>
              <a:off x="3887851" y="5150027"/>
              <a:ext cx="2157095" cy="1511300"/>
            </a:xfrm>
            <a:custGeom>
              <a:avLst/>
              <a:gdLst/>
              <a:ahLst/>
              <a:cxnLst/>
              <a:rect l="l" t="t" r="r" b="b"/>
              <a:pathLst>
                <a:path w="2157095" h="1511300">
                  <a:moveTo>
                    <a:pt x="0" y="1510715"/>
                  </a:moveTo>
                  <a:lnTo>
                    <a:pt x="2156599" y="1510715"/>
                  </a:lnTo>
                  <a:lnTo>
                    <a:pt x="2156599" y="0"/>
                  </a:lnTo>
                  <a:lnTo>
                    <a:pt x="0" y="0"/>
                  </a:lnTo>
                  <a:lnTo>
                    <a:pt x="0" y="1510715"/>
                  </a:lnTo>
                  <a:close/>
                </a:path>
              </a:pathLst>
            </a:custGeom>
            <a:ln w="31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16"/>
          <p:cNvGrpSpPr/>
          <p:nvPr/>
        </p:nvGrpSpPr>
        <p:grpSpPr>
          <a:xfrm>
            <a:off x="7316914" y="2452634"/>
            <a:ext cx="2160270" cy="1514475"/>
            <a:chOff x="7316914" y="2707284"/>
            <a:chExt cx="2160270" cy="1514475"/>
          </a:xfrm>
        </p:grpSpPr>
        <p:pic>
          <p:nvPicPr>
            <p:cNvPr id="56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13515" y="3119556"/>
              <a:ext cx="575699" cy="684474"/>
            </a:xfrm>
            <a:prstGeom prst="rect">
              <a:avLst/>
            </a:prstGeom>
          </p:spPr>
        </p:pic>
        <p:sp>
          <p:nvSpPr>
            <p:cNvPr id="57" name="object 18"/>
            <p:cNvSpPr/>
            <p:nvPr/>
          </p:nvSpPr>
          <p:spPr>
            <a:xfrm>
              <a:off x="7318502" y="2708871"/>
              <a:ext cx="2157095" cy="1511300"/>
            </a:xfrm>
            <a:custGeom>
              <a:avLst/>
              <a:gdLst/>
              <a:ahLst/>
              <a:cxnLst/>
              <a:rect l="l" t="t" r="r" b="b"/>
              <a:pathLst>
                <a:path w="2157095" h="1511300">
                  <a:moveTo>
                    <a:pt x="0" y="1510715"/>
                  </a:moveTo>
                  <a:lnTo>
                    <a:pt x="2156599" y="1510715"/>
                  </a:lnTo>
                  <a:lnTo>
                    <a:pt x="2156599" y="0"/>
                  </a:lnTo>
                  <a:lnTo>
                    <a:pt x="0" y="0"/>
                  </a:lnTo>
                  <a:lnTo>
                    <a:pt x="0" y="1510715"/>
                  </a:lnTo>
                  <a:close/>
                </a:path>
              </a:pathLst>
            </a:custGeom>
            <a:ln w="31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7"/>
          <p:cNvSpPr/>
          <p:nvPr/>
        </p:nvSpPr>
        <p:spPr>
          <a:xfrm>
            <a:off x="2430823" y="902440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772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2430823" y="544380"/>
            <a:ext cx="281597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3" name="object 3"/>
          <p:cNvSpPr txBox="1"/>
          <p:nvPr/>
        </p:nvSpPr>
        <p:spPr>
          <a:xfrm>
            <a:off x="8397049" y="544195"/>
            <a:ext cx="173020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4" name="object 4"/>
          <p:cNvSpPr txBox="1"/>
          <p:nvPr/>
        </p:nvSpPr>
        <p:spPr>
          <a:xfrm>
            <a:off x="444500" y="5659911"/>
            <a:ext cx="105346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spc="110" dirty="0">
                <a:solidFill>
                  <a:srgbClr val="023E51"/>
                </a:solidFill>
                <a:latin typeface="Cambria"/>
                <a:cs typeface="Cambria"/>
              </a:rPr>
              <a:t>Icon</a:t>
            </a:r>
            <a:endParaRPr sz="3800" dirty="0">
              <a:latin typeface="Cambria"/>
              <a:cs typeface="Cambria"/>
            </a:endParaRPr>
          </a:p>
        </p:txBody>
      </p:sp>
      <p:sp>
        <p:nvSpPr>
          <p:cNvPr id="25" name="object 5"/>
          <p:cNvSpPr/>
          <p:nvPr/>
        </p:nvSpPr>
        <p:spPr>
          <a:xfrm>
            <a:off x="3887849" y="4537382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6"/>
          <p:cNvSpPr/>
          <p:nvPr/>
        </p:nvSpPr>
        <p:spPr>
          <a:xfrm>
            <a:off x="7318499" y="2096227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7"/>
          <p:cNvSpPr/>
          <p:nvPr/>
        </p:nvSpPr>
        <p:spPr>
          <a:xfrm>
            <a:off x="3887849" y="2096227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8"/>
          <p:cNvSpPr/>
          <p:nvPr/>
        </p:nvSpPr>
        <p:spPr>
          <a:xfrm>
            <a:off x="3886251" y="1591345"/>
            <a:ext cx="6348730" cy="19050"/>
          </a:xfrm>
          <a:custGeom>
            <a:avLst/>
            <a:gdLst/>
            <a:ahLst/>
            <a:cxnLst/>
            <a:rect l="l" t="t" r="r" b="b"/>
            <a:pathLst>
              <a:path w="6348730" h="19050">
                <a:moveTo>
                  <a:pt x="6348539" y="0"/>
                </a:moveTo>
                <a:lnTo>
                  <a:pt x="6346952" y="0"/>
                </a:lnTo>
                <a:lnTo>
                  <a:pt x="1587" y="0"/>
                </a:lnTo>
                <a:lnTo>
                  <a:pt x="0" y="0"/>
                </a:lnTo>
                <a:lnTo>
                  <a:pt x="0" y="19050"/>
                </a:lnTo>
                <a:lnTo>
                  <a:pt x="1587" y="19050"/>
                </a:lnTo>
                <a:lnTo>
                  <a:pt x="6346952" y="19050"/>
                </a:lnTo>
                <a:lnTo>
                  <a:pt x="6348539" y="19050"/>
                </a:lnTo>
                <a:lnTo>
                  <a:pt x="634853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9"/>
          <p:cNvSpPr txBox="1"/>
          <p:nvPr/>
        </p:nvSpPr>
        <p:spPr>
          <a:xfrm>
            <a:off x="3875148" y="4205075"/>
            <a:ext cx="29292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Black</a:t>
            </a:r>
            <a:r>
              <a:rPr sz="1200" spc="-1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Monochrome</a:t>
            </a:r>
            <a:r>
              <a:rPr sz="1200" spc="-1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Icon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0" name="object 10"/>
          <p:cNvSpPr txBox="1"/>
          <p:nvPr/>
        </p:nvSpPr>
        <p:spPr>
          <a:xfrm>
            <a:off x="7305799" y="1774610"/>
            <a:ext cx="292918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Sherpa</a:t>
            </a:r>
            <a:r>
              <a:rPr sz="1200" spc="-1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Blue</a:t>
            </a:r>
            <a:r>
              <a:rPr sz="1200" spc="-1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Monochrome</a:t>
            </a:r>
            <a:r>
              <a:rPr sz="1200" spc="-1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Icon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1" name="object 11"/>
          <p:cNvSpPr txBox="1"/>
          <p:nvPr/>
        </p:nvSpPr>
        <p:spPr>
          <a:xfrm>
            <a:off x="3875149" y="1774610"/>
            <a:ext cx="216979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Full</a:t>
            </a:r>
            <a:r>
              <a:rPr sz="1200" spc="-13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Color</a:t>
            </a:r>
            <a:r>
              <a:rPr sz="1200" spc="-13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Icon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2" name="object 12"/>
          <p:cNvSpPr txBox="1"/>
          <p:nvPr/>
        </p:nvSpPr>
        <p:spPr>
          <a:xfrm>
            <a:off x="3874196" y="1279246"/>
            <a:ext cx="106910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ICON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pic>
        <p:nvPicPr>
          <p:cNvPr id="3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7849" y="2176421"/>
            <a:ext cx="2156597" cy="1510713"/>
          </a:xfrm>
          <a:prstGeom prst="rect">
            <a:avLst/>
          </a:prstGeom>
        </p:spPr>
      </p:pic>
      <p:grpSp>
        <p:nvGrpSpPr>
          <p:cNvPr id="34" name="object 14"/>
          <p:cNvGrpSpPr/>
          <p:nvPr/>
        </p:nvGrpSpPr>
        <p:grpSpPr>
          <a:xfrm>
            <a:off x="3886263" y="4615990"/>
            <a:ext cx="2160270" cy="1514475"/>
            <a:chOff x="3886263" y="5148440"/>
            <a:chExt cx="2160270" cy="1514475"/>
          </a:xfrm>
        </p:grpSpPr>
        <p:pic>
          <p:nvPicPr>
            <p:cNvPr id="3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67117" y="5530750"/>
              <a:ext cx="752372" cy="737081"/>
            </a:xfrm>
            <a:prstGeom prst="rect">
              <a:avLst/>
            </a:prstGeom>
          </p:spPr>
        </p:pic>
        <p:sp>
          <p:nvSpPr>
            <p:cNvPr id="36" name="object 16"/>
            <p:cNvSpPr/>
            <p:nvPr/>
          </p:nvSpPr>
          <p:spPr>
            <a:xfrm>
              <a:off x="3887851" y="5150027"/>
              <a:ext cx="2157095" cy="1511300"/>
            </a:xfrm>
            <a:custGeom>
              <a:avLst/>
              <a:gdLst/>
              <a:ahLst/>
              <a:cxnLst/>
              <a:rect l="l" t="t" r="r" b="b"/>
              <a:pathLst>
                <a:path w="2157095" h="1511300">
                  <a:moveTo>
                    <a:pt x="0" y="1510715"/>
                  </a:moveTo>
                  <a:lnTo>
                    <a:pt x="2156599" y="1510715"/>
                  </a:lnTo>
                  <a:lnTo>
                    <a:pt x="2156599" y="0"/>
                  </a:lnTo>
                  <a:lnTo>
                    <a:pt x="0" y="0"/>
                  </a:lnTo>
                  <a:lnTo>
                    <a:pt x="0" y="1510715"/>
                  </a:lnTo>
                  <a:close/>
                </a:path>
              </a:pathLst>
            </a:custGeom>
            <a:ln w="31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17"/>
          <p:cNvGrpSpPr/>
          <p:nvPr/>
        </p:nvGrpSpPr>
        <p:grpSpPr>
          <a:xfrm>
            <a:off x="7316914" y="2174834"/>
            <a:ext cx="2160270" cy="1514475"/>
            <a:chOff x="7316914" y="2707284"/>
            <a:chExt cx="2160270" cy="1514475"/>
          </a:xfrm>
        </p:grpSpPr>
        <p:pic>
          <p:nvPicPr>
            <p:cNvPr id="3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1674" y="3089595"/>
              <a:ext cx="758460" cy="743173"/>
            </a:xfrm>
            <a:prstGeom prst="rect">
              <a:avLst/>
            </a:prstGeom>
          </p:spPr>
        </p:pic>
        <p:sp>
          <p:nvSpPr>
            <p:cNvPr id="40" name="object 19"/>
            <p:cNvSpPr/>
            <p:nvPr/>
          </p:nvSpPr>
          <p:spPr>
            <a:xfrm>
              <a:off x="7318502" y="2708871"/>
              <a:ext cx="2157095" cy="1511300"/>
            </a:xfrm>
            <a:custGeom>
              <a:avLst/>
              <a:gdLst/>
              <a:ahLst/>
              <a:cxnLst/>
              <a:rect l="l" t="t" r="r" b="b"/>
              <a:pathLst>
                <a:path w="2157095" h="1511300">
                  <a:moveTo>
                    <a:pt x="0" y="1510715"/>
                  </a:moveTo>
                  <a:lnTo>
                    <a:pt x="2156599" y="1510715"/>
                  </a:lnTo>
                  <a:lnTo>
                    <a:pt x="2156599" y="0"/>
                  </a:lnTo>
                  <a:lnTo>
                    <a:pt x="0" y="0"/>
                  </a:lnTo>
                  <a:lnTo>
                    <a:pt x="0" y="1510715"/>
                  </a:lnTo>
                  <a:close/>
                </a:path>
              </a:pathLst>
            </a:custGeom>
            <a:ln w="31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0" y="6264431"/>
            <a:ext cx="168990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object 7"/>
          <p:cNvSpPr/>
          <p:nvPr/>
        </p:nvSpPr>
        <p:spPr>
          <a:xfrm>
            <a:off x="2430823" y="902440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297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 txBox="1"/>
          <p:nvPr/>
        </p:nvSpPr>
        <p:spPr>
          <a:xfrm>
            <a:off x="2485675" y="544195"/>
            <a:ext cx="259872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9" name="object 3"/>
          <p:cNvSpPr txBox="1"/>
          <p:nvPr/>
        </p:nvSpPr>
        <p:spPr>
          <a:xfrm>
            <a:off x="8484243" y="544380"/>
            <a:ext cx="175073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pic>
        <p:nvPicPr>
          <p:cNvPr id="41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1545" y="4110462"/>
            <a:ext cx="1002957" cy="985664"/>
          </a:xfrm>
          <a:prstGeom prst="rect">
            <a:avLst/>
          </a:prstGeom>
        </p:spPr>
      </p:pic>
      <p:sp>
        <p:nvSpPr>
          <p:cNvPr id="42" name="object 5"/>
          <p:cNvSpPr txBox="1"/>
          <p:nvPr/>
        </p:nvSpPr>
        <p:spPr>
          <a:xfrm>
            <a:off x="444500" y="5263311"/>
            <a:ext cx="2435963" cy="7566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sz="1800" b="1" spc="70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Logo</a:t>
            </a:r>
            <a:endParaRPr sz="1800" dirty="0">
              <a:latin typeface="Behind The Nineties" pitchFamily="50" charset="0"/>
              <a:cs typeface="Behind The Nineties" pitchFamily="50" charset="0"/>
            </a:endParaRPr>
          </a:p>
          <a:p>
            <a:pPr marL="12700">
              <a:lnSpc>
                <a:spcPts val="4130"/>
              </a:lnSpc>
            </a:pPr>
            <a:r>
              <a:rPr sz="3800" b="1" spc="105" dirty="0">
                <a:solidFill>
                  <a:srgbClr val="023E51"/>
                </a:solidFill>
                <a:latin typeface="Behind The Nineties" pitchFamily="50" charset="0"/>
                <a:cs typeface="Behind The Nineties" pitchFamily="50" charset="0"/>
              </a:rPr>
              <a:t>Spacing</a:t>
            </a:r>
            <a:endParaRPr sz="3800" dirty="0">
              <a:latin typeface="Behind The Nineties" pitchFamily="50" charset="0"/>
              <a:cs typeface="Behind The Nineties" pitchFamily="50" charset="0"/>
            </a:endParaRPr>
          </a:p>
        </p:txBody>
      </p:sp>
      <p:pic>
        <p:nvPicPr>
          <p:cNvPr id="43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19891" y="2040543"/>
            <a:ext cx="2931229" cy="1021987"/>
          </a:xfrm>
          <a:prstGeom prst="rect">
            <a:avLst/>
          </a:prstGeom>
        </p:spPr>
      </p:pic>
      <p:sp>
        <p:nvSpPr>
          <p:cNvPr id="44" name="object 7"/>
          <p:cNvSpPr txBox="1"/>
          <p:nvPr/>
        </p:nvSpPr>
        <p:spPr>
          <a:xfrm>
            <a:off x="2574300" y="3179677"/>
            <a:ext cx="3155227" cy="12670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400" dirty="0">
                <a:latin typeface="Plus Jakarta Sans" pitchFamily="2" charset="0"/>
                <a:cs typeface="Plus Jakarta Sans" pitchFamily="2" charset="0"/>
              </a:rPr>
              <a:t>One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60" dirty="0">
                <a:latin typeface="Plus Jakarta Sans" pitchFamily="2" charset="0"/>
                <a:cs typeface="Plus Jakarta Sans" pitchFamily="2" charset="0"/>
              </a:rPr>
              <a:t>major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factor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for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consistency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and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coherency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5" dirty="0">
                <a:latin typeface="Plus Jakarta Sans" pitchFamily="2" charset="0"/>
                <a:cs typeface="Plus Jakarta Sans" pitchFamily="2" charset="0"/>
              </a:rPr>
              <a:t>within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logo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ASC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is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the </a:t>
            </a:r>
            <a:r>
              <a:rPr sz="1400" spc="-25" dirty="0" smtClean="0">
                <a:latin typeface="Plus Jakarta Sans" pitchFamily="2" charset="0"/>
                <a:cs typeface="Plus Jakarta Sans" pitchFamily="2" charset="0"/>
              </a:rPr>
              <a:t>clear</a:t>
            </a:r>
            <a:r>
              <a:rPr lang="en-US" sz="1400" spc="-2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4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 smtClean="0">
                <a:latin typeface="Plus Jakarta Sans" pitchFamily="2" charset="0"/>
                <a:cs typeface="Plus Jakarta Sans" pitchFamily="2" charset="0"/>
              </a:rPr>
              <a:t>space</a:t>
            </a:r>
            <a:r>
              <a:rPr lang="en-US" sz="140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4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around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4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 smtClean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4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4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 smtClean="0">
                <a:latin typeface="Plus Jakarta Sans" pitchFamily="2" charset="0"/>
                <a:cs typeface="Plus Jakarta Sans" pitchFamily="2" charset="0"/>
              </a:rPr>
              <a:t>logo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.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  <a:p>
            <a:pPr algn="just">
              <a:lnSpc>
                <a:spcPct val="100000"/>
              </a:lnSpc>
              <a:spcBef>
                <a:spcPts val="580"/>
              </a:spcBef>
            </a:pPr>
            <a:endParaRPr sz="1200" dirty="0">
              <a:latin typeface="Plus Jakarta Sans" pitchFamily="2" charset="0"/>
              <a:cs typeface="Plus Jakarta Sans" pitchFamily="2" charset="0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200" spc="-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X=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graphicFrame>
        <p:nvGraphicFramePr>
          <p:cNvPr id="45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58737"/>
              </p:ext>
            </p:extLst>
          </p:nvPr>
        </p:nvGraphicFramePr>
        <p:xfrm>
          <a:off x="6484972" y="1806723"/>
          <a:ext cx="3403600" cy="14776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395"/>
                <a:gridCol w="2925445"/>
                <a:gridCol w="238760"/>
              </a:tblGrid>
              <a:tr h="238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003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35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46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23988"/>
              </p:ext>
            </p:extLst>
          </p:nvPr>
        </p:nvGraphicFramePr>
        <p:xfrm>
          <a:off x="6484972" y="3871184"/>
          <a:ext cx="1468119" cy="1458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395"/>
                <a:gridCol w="992505"/>
                <a:gridCol w="236219"/>
              </a:tblGrid>
              <a:tr h="2419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981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35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7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80463" y="4237787"/>
            <a:ext cx="233540" cy="233540"/>
          </a:xfrm>
          <a:prstGeom prst="rect">
            <a:avLst/>
          </a:prstGeom>
        </p:spPr>
      </p:pic>
      <p:pic>
        <p:nvPicPr>
          <p:cNvPr id="48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16383" y="3871192"/>
            <a:ext cx="239268" cy="239268"/>
          </a:xfrm>
          <a:prstGeom prst="rect">
            <a:avLst/>
          </a:prstGeom>
        </p:spPr>
      </p:pic>
      <p:pic>
        <p:nvPicPr>
          <p:cNvPr id="49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16383" y="5094538"/>
            <a:ext cx="239268" cy="239268"/>
          </a:xfrm>
          <a:prstGeom prst="rect">
            <a:avLst/>
          </a:prstGeom>
        </p:spPr>
      </p:pic>
      <p:pic>
        <p:nvPicPr>
          <p:cNvPr id="50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84974" y="3871192"/>
            <a:ext cx="239268" cy="239268"/>
          </a:xfrm>
          <a:prstGeom prst="rect">
            <a:avLst/>
          </a:prstGeom>
        </p:spPr>
      </p:pic>
      <p:pic>
        <p:nvPicPr>
          <p:cNvPr id="51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84974" y="1806719"/>
            <a:ext cx="239268" cy="239267"/>
          </a:xfrm>
          <a:prstGeom prst="rect">
            <a:avLst/>
          </a:prstGeom>
        </p:spPr>
      </p:pic>
      <p:pic>
        <p:nvPicPr>
          <p:cNvPr id="52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652264" y="1806719"/>
            <a:ext cx="239267" cy="239267"/>
          </a:xfrm>
          <a:prstGeom prst="rect">
            <a:avLst/>
          </a:prstGeom>
        </p:spPr>
      </p:pic>
      <p:pic>
        <p:nvPicPr>
          <p:cNvPr id="53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84974" y="3049544"/>
            <a:ext cx="239268" cy="239267"/>
          </a:xfrm>
          <a:prstGeom prst="rect">
            <a:avLst/>
          </a:prstGeom>
        </p:spPr>
      </p:pic>
      <p:pic>
        <p:nvPicPr>
          <p:cNvPr id="54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652264" y="3049544"/>
            <a:ext cx="239267" cy="239267"/>
          </a:xfrm>
          <a:prstGeom prst="rect">
            <a:avLst/>
          </a:prstGeom>
        </p:spPr>
      </p:pic>
      <p:pic>
        <p:nvPicPr>
          <p:cNvPr id="55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84974" y="5094538"/>
            <a:ext cx="239268" cy="239268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>
            <a:off x="0" y="6090806"/>
            <a:ext cx="25743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object 7"/>
          <p:cNvSpPr/>
          <p:nvPr/>
        </p:nvSpPr>
        <p:spPr>
          <a:xfrm>
            <a:off x="2430823" y="902440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185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/>
          <p:cNvSpPr txBox="1"/>
          <p:nvPr/>
        </p:nvSpPr>
        <p:spPr>
          <a:xfrm>
            <a:off x="2864622" y="789072"/>
            <a:ext cx="821802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50" dirty="0" err="1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Amhara</a:t>
            </a:r>
            <a:r>
              <a:rPr sz="4000" b="1" spc="-135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 </a:t>
            </a:r>
            <a:r>
              <a:rPr sz="4000" b="1" spc="-20" dirty="0" smtClean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Region</a:t>
            </a:r>
            <a:r>
              <a:rPr sz="4000" b="1" spc="-130" dirty="0" smtClean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 </a:t>
            </a:r>
            <a:r>
              <a:rPr sz="4000" b="1" spc="-25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Supreme</a:t>
            </a:r>
            <a:r>
              <a:rPr sz="4000" b="1" spc="-130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 </a:t>
            </a:r>
            <a:r>
              <a:rPr sz="4000" b="1" spc="-10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Court</a:t>
            </a:r>
            <a:endParaRPr sz="4000" b="1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  <p:sp>
        <p:nvSpPr>
          <p:cNvPr id="8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61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10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Welcome</a:t>
            </a:r>
            <a:endParaRPr sz="35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9" name="object 5"/>
          <p:cNvSpPr txBox="1"/>
          <p:nvPr/>
        </p:nvSpPr>
        <p:spPr>
          <a:xfrm>
            <a:off x="902825" y="2982443"/>
            <a:ext cx="287954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 smtClean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About</a:t>
            </a:r>
            <a:r>
              <a:rPr lang="en-US" sz="1600" b="1" dirty="0" smtClean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b="1" spc="-200" dirty="0" smtClean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b="1" spc="-6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600" b="1" spc="-20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600" b="1" spc="-200" dirty="0" smtClean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 </a:t>
            </a:r>
            <a:r>
              <a:rPr sz="1600" b="1" spc="-25" dirty="0" smtClean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600" b="1" spc="-200" dirty="0" smtClean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600" b="1" spc="-200" dirty="0" smtClean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b="1" spc="-10" dirty="0" smtClean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6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0" name="object 6"/>
          <p:cNvSpPr txBox="1"/>
          <p:nvPr/>
        </p:nvSpPr>
        <p:spPr>
          <a:xfrm>
            <a:off x="659757" y="3379435"/>
            <a:ext cx="4031743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600" spc="-1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Welcome</a:t>
            </a:r>
            <a:r>
              <a:rPr sz="1600" spc="-16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600" spc="-16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4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our</a:t>
            </a:r>
            <a:r>
              <a:rPr sz="1600" spc="-16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3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600" spc="-16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book,</a:t>
            </a:r>
            <a:r>
              <a:rPr sz="1600" spc="-16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4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where</a:t>
            </a:r>
            <a:r>
              <a:rPr sz="1600" spc="-16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3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you</a:t>
            </a:r>
            <a:r>
              <a:rPr sz="1600" spc="-16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2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will discover</a:t>
            </a:r>
            <a:r>
              <a:rPr sz="1600" spc="-15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3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600" spc="-15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essence</a:t>
            </a:r>
            <a:r>
              <a:rPr sz="1600" spc="-15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600" spc="-15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4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our</a:t>
            </a:r>
            <a:r>
              <a:rPr sz="1600" spc="-15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3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600" spc="-15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2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600" spc="-15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4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what</a:t>
            </a:r>
            <a:r>
              <a:rPr sz="1600" spc="-15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2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sets </a:t>
            </a:r>
            <a:r>
              <a:rPr sz="1600" spc="-5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us</a:t>
            </a:r>
            <a:r>
              <a:rPr sz="1600" spc="-16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35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apar</a:t>
            </a:r>
            <a:r>
              <a:rPr sz="1600" spc="-55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t</a:t>
            </a:r>
            <a:r>
              <a:rPr sz="1600" spc="-5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.</a:t>
            </a:r>
            <a:r>
              <a:rPr sz="1600" spc="-16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5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Within</a:t>
            </a:r>
            <a:r>
              <a:rPr sz="1600" spc="-15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4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this</a:t>
            </a:r>
            <a:r>
              <a:rPr sz="1600" spc="-16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book,</a:t>
            </a:r>
            <a:r>
              <a:rPr sz="1600" spc="-16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3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you</a:t>
            </a:r>
            <a:r>
              <a:rPr sz="1600" spc="-15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5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will</a:t>
            </a:r>
            <a:r>
              <a:rPr sz="1600" spc="-16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2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find</a:t>
            </a:r>
            <a:r>
              <a:rPr sz="1600" spc="-16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3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600" spc="-15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reason </a:t>
            </a:r>
            <a:r>
              <a:rPr sz="1600" spc="-25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plent</a:t>
            </a:r>
            <a:r>
              <a:rPr sz="1600" spc="-60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y</a:t>
            </a:r>
            <a:r>
              <a:rPr sz="1600" spc="-145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600" spc="-15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4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information</a:t>
            </a:r>
            <a:r>
              <a:rPr sz="1600" spc="-14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4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that</a:t>
            </a:r>
            <a:r>
              <a:rPr sz="1600" spc="-14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showcases</a:t>
            </a:r>
            <a:r>
              <a:rPr sz="1600" spc="-15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25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our</a:t>
            </a:r>
            <a:r>
              <a:rPr lang="en-US" sz="160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30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600" spc="-140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5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values,</a:t>
            </a:r>
            <a:r>
              <a:rPr sz="1600" spc="-13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3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personality</a:t>
            </a:r>
            <a:r>
              <a:rPr sz="1600" spc="-13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2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600" spc="-13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40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unique</a:t>
            </a:r>
            <a:r>
              <a:rPr lang="en-US" sz="1600" spc="-40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35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positioning </a:t>
            </a:r>
            <a:r>
              <a:rPr lang="en-US" sz="1600" spc="-10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65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600" spc="-155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600" spc="-155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45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our</a:t>
            </a:r>
            <a:r>
              <a:rPr lang="en-US" sz="1600" spc="-45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55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4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line</a:t>
            </a:r>
            <a:r>
              <a:rPr sz="1600" spc="-15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600" spc="-15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2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work</a:t>
            </a:r>
            <a:r>
              <a:rPr sz="1600" spc="-20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.</a:t>
            </a:r>
            <a:endParaRPr sz="1600" dirty="0">
              <a:solidFill>
                <a:srgbClr val="E2C289"/>
              </a:solidFill>
              <a:latin typeface="Plus Jakarta Sans" pitchFamily="2" charset="0"/>
              <a:cs typeface="Plus Jakarta Sans" pitchFamily="2" charset="0"/>
            </a:endParaRPr>
          </a:p>
          <a:p>
            <a:pPr marL="12700" marR="57785" algn="just">
              <a:lnSpc>
                <a:spcPct val="125000"/>
              </a:lnSpc>
              <a:spcBef>
                <a:spcPts val="5"/>
              </a:spcBef>
            </a:pPr>
            <a:r>
              <a:rPr sz="1600" spc="-3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We’re</a:t>
            </a:r>
            <a:r>
              <a:rPr sz="1600" spc="-16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4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are</a:t>
            </a:r>
            <a:r>
              <a:rPr sz="1600" spc="-15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2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excited</a:t>
            </a:r>
            <a:r>
              <a:rPr sz="1600" spc="-15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600" spc="-15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45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share</a:t>
            </a:r>
            <a:r>
              <a:rPr lang="en-US" sz="1600" spc="-45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55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4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our</a:t>
            </a:r>
            <a:r>
              <a:rPr sz="1600" spc="-15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600" spc="-155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40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story</a:t>
            </a:r>
            <a:r>
              <a:rPr sz="1600" spc="-155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4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with</a:t>
            </a:r>
            <a:r>
              <a:rPr sz="1600" spc="-15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3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you</a:t>
            </a:r>
            <a:r>
              <a:rPr sz="1600" spc="-15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2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and help</a:t>
            </a:r>
            <a:r>
              <a:rPr sz="1600" spc="-15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3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you</a:t>
            </a:r>
            <a:r>
              <a:rPr sz="1600" spc="-15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3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understand</a:t>
            </a:r>
            <a:r>
              <a:rPr sz="1600" spc="-14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4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what</a:t>
            </a:r>
            <a:r>
              <a:rPr sz="1600" spc="-15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4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makes</a:t>
            </a:r>
            <a:r>
              <a:rPr sz="1600" spc="-14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4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our</a:t>
            </a:r>
            <a:r>
              <a:rPr sz="1600" spc="-15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lang="en-US" sz="160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65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truly</a:t>
            </a:r>
            <a:r>
              <a:rPr sz="1600" spc="-140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special.</a:t>
            </a:r>
            <a:endParaRPr sz="1600" dirty="0">
              <a:solidFill>
                <a:srgbClr val="E2C289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grpSp>
        <p:nvGrpSpPr>
          <p:cNvPr id="11" name="object 7"/>
          <p:cNvGrpSpPr/>
          <p:nvPr/>
        </p:nvGrpSpPr>
        <p:grpSpPr>
          <a:xfrm>
            <a:off x="4963991" y="1840319"/>
            <a:ext cx="6118860" cy="4536440"/>
            <a:chOff x="3887546" y="2338387"/>
            <a:chExt cx="6118860" cy="4536440"/>
          </a:xfrm>
        </p:grpSpPr>
        <p:pic>
          <p:nvPicPr>
            <p:cNvPr id="12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87546" y="2338387"/>
              <a:ext cx="6118656" cy="4536122"/>
            </a:xfrm>
            <a:prstGeom prst="rect">
              <a:avLst/>
            </a:prstGeom>
          </p:spPr>
        </p:pic>
        <p:sp>
          <p:nvSpPr>
            <p:cNvPr id="13" name="object 9"/>
            <p:cNvSpPr/>
            <p:nvPr/>
          </p:nvSpPr>
          <p:spPr>
            <a:xfrm>
              <a:off x="3887546" y="2338387"/>
              <a:ext cx="6118860" cy="4536440"/>
            </a:xfrm>
            <a:custGeom>
              <a:avLst/>
              <a:gdLst/>
              <a:ahLst/>
              <a:cxnLst/>
              <a:rect l="l" t="t" r="r" b="b"/>
              <a:pathLst>
                <a:path w="6118859" h="4536440">
                  <a:moveTo>
                    <a:pt x="6118656" y="0"/>
                  </a:moveTo>
                  <a:lnTo>
                    <a:pt x="0" y="0"/>
                  </a:lnTo>
                  <a:lnTo>
                    <a:pt x="0" y="4535817"/>
                  </a:lnTo>
                  <a:lnTo>
                    <a:pt x="6118656" y="4535817"/>
                  </a:lnTo>
                  <a:lnTo>
                    <a:pt x="6118656" y="0"/>
                  </a:lnTo>
                  <a:close/>
                </a:path>
              </a:pathLst>
            </a:custGeom>
            <a:solidFill>
              <a:srgbClr val="023E51">
                <a:alpha val="43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05776" y="5592611"/>
              <a:ext cx="1040223" cy="10237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858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bject 2"/>
          <p:cNvSpPr txBox="1"/>
          <p:nvPr/>
        </p:nvSpPr>
        <p:spPr>
          <a:xfrm>
            <a:off x="2474101" y="486320"/>
            <a:ext cx="311335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59" name="object 3"/>
          <p:cNvSpPr txBox="1"/>
          <p:nvPr/>
        </p:nvSpPr>
        <p:spPr>
          <a:xfrm>
            <a:off x="8446906" y="486320"/>
            <a:ext cx="17880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60" name="object 4"/>
          <p:cNvSpPr txBox="1"/>
          <p:nvPr/>
        </p:nvSpPr>
        <p:spPr>
          <a:xfrm>
            <a:off x="444500" y="5292395"/>
            <a:ext cx="1026794" cy="76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AB8C55"/>
                </a:solidFill>
                <a:latin typeface="Times New Roman"/>
                <a:cs typeface="Times New Roman"/>
              </a:rPr>
              <a:t>Minimum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80" dirty="0">
                <a:solidFill>
                  <a:srgbClr val="023E51"/>
                </a:solidFill>
                <a:latin typeface="Cambria"/>
                <a:cs typeface="Cambria"/>
              </a:rPr>
              <a:t>Size</a:t>
            </a:r>
            <a:endParaRPr sz="3800" dirty="0">
              <a:latin typeface="Cambria"/>
              <a:cs typeface="Cambria"/>
            </a:endParaRPr>
          </a:p>
        </p:txBody>
      </p:sp>
      <p:sp>
        <p:nvSpPr>
          <p:cNvPr id="61" name="object 5"/>
          <p:cNvSpPr txBox="1"/>
          <p:nvPr/>
        </p:nvSpPr>
        <p:spPr>
          <a:xfrm>
            <a:off x="358806" y="3653277"/>
            <a:ext cx="4807420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400" spc="-125" dirty="0"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order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keep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readability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5" dirty="0">
                <a:latin typeface="Plus Jakarta Sans" pitchFamily="2" charset="0"/>
                <a:cs typeface="Plus Jakarta Sans" pitchFamily="2" charset="0"/>
              </a:rPr>
              <a:t>our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logo.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65" dirty="0" smtClean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lang="en-US" sz="1400" spc="-6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logo can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only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be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reduced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70" dirty="0">
                <a:latin typeface="Plus Jakarta Sans" pitchFamily="2" charset="0"/>
                <a:cs typeface="Plus Jakarta Sans" pitchFamily="2" charset="0"/>
              </a:rPr>
              <a:t>minimum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vertical </a:t>
            </a:r>
            <a:r>
              <a:rPr sz="1400" spc="-40" dirty="0" smtClean="0">
                <a:latin typeface="Plus Jakarta Sans" pitchFamily="2" charset="0"/>
                <a:cs typeface="Plus Jakarta Sans" pitchFamily="2" charset="0"/>
              </a:rPr>
              <a:t>height</a:t>
            </a:r>
            <a:r>
              <a:rPr sz="14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 smtClean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 smtClean="0">
                <a:latin typeface="Plus Jakarta Sans" pitchFamily="2" charset="0"/>
                <a:cs typeface="Plus Jakarta Sans" pitchFamily="2" charset="0"/>
              </a:rPr>
              <a:t>logo</a:t>
            </a:r>
            <a:r>
              <a:rPr sz="1400" spc="-1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 smtClean="0">
                <a:latin typeface="Plus Jakarta Sans" pitchFamily="2" charset="0"/>
                <a:cs typeface="Plus Jakarta Sans" pitchFamily="2" charset="0"/>
              </a:rPr>
              <a:t>icon</a:t>
            </a:r>
            <a:r>
              <a:rPr sz="14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70" dirty="0">
                <a:latin typeface="Plus Jakarta Sans" pitchFamily="2" charset="0"/>
                <a:cs typeface="Plus Jakarta Sans" pitchFamily="2" charset="0"/>
              </a:rPr>
              <a:t>1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55" dirty="0" smtClean="0">
                <a:latin typeface="Plus Jakarta Sans" pitchFamily="2" charset="0"/>
                <a:cs typeface="Plus Jakarta Sans" pitchFamily="2" charset="0"/>
              </a:rPr>
              <a:t>  </a:t>
            </a:r>
            <a:r>
              <a:rPr sz="1400" spc="-25" dirty="0" smtClean="0">
                <a:latin typeface="Plus Jakarta Sans" pitchFamily="2" charset="0"/>
                <a:cs typeface="Plus Jakarta Sans" pitchFamily="2" charset="0"/>
              </a:rPr>
              <a:t>cm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.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grpSp>
        <p:nvGrpSpPr>
          <p:cNvPr id="62" name="object 6"/>
          <p:cNvGrpSpPr/>
          <p:nvPr/>
        </p:nvGrpSpPr>
        <p:grpSpPr>
          <a:xfrm>
            <a:off x="5997944" y="4388262"/>
            <a:ext cx="1678305" cy="1067435"/>
            <a:chOff x="4921469" y="4978587"/>
            <a:chExt cx="1678305" cy="1067435"/>
          </a:xfrm>
        </p:grpSpPr>
        <p:pic>
          <p:nvPicPr>
            <p:cNvPr id="63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17372" y="4978590"/>
              <a:ext cx="1082042" cy="1066927"/>
            </a:xfrm>
            <a:prstGeom prst="rect">
              <a:avLst/>
            </a:prstGeom>
          </p:spPr>
        </p:pic>
        <p:sp>
          <p:nvSpPr>
            <p:cNvPr id="64" name="object 8"/>
            <p:cNvSpPr/>
            <p:nvPr/>
          </p:nvSpPr>
          <p:spPr>
            <a:xfrm>
              <a:off x="4921469" y="5513640"/>
              <a:ext cx="361315" cy="0"/>
            </a:xfrm>
            <a:custGeom>
              <a:avLst/>
              <a:gdLst/>
              <a:ahLst/>
              <a:cxnLst/>
              <a:rect l="l" t="t" r="r" b="b"/>
              <a:pathLst>
                <a:path w="361314">
                  <a:moveTo>
                    <a:pt x="3613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9"/>
            <p:cNvSpPr/>
            <p:nvPr/>
          </p:nvSpPr>
          <p:spPr>
            <a:xfrm>
              <a:off x="5279608" y="4983349"/>
              <a:ext cx="811530" cy="0"/>
            </a:xfrm>
            <a:custGeom>
              <a:avLst/>
              <a:gdLst/>
              <a:ahLst/>
              <a:cxnLst/>
              <a:rect l="l" t="t" r="r" b="b"/>
              <a:pathLst>
                <a:path w="811529">
                  <a:moveTo>
                    <a:pt x="81152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0"/>
            <p:cNvSpPr/>
            <p:nvPr/>
          </p:nvSpPr>
          <p:spPr>
            <a:xfrm>
              <a:off x="5281199" y="4978587"/>
              <a:ext cx="0" cy="1067435"/>
            </a:xfrm>
            <a:custGeom>
              <a:avLst/>
              <a:gdLst/>
              <a:ahLst/>
              <a:cxnLst/>
              <a:rect l="l" t="t" r="r" b="b"/>
              <a:pathLst>
                <a:path h="1067435">
                  <a:moveTo>
                    <a:pt x="0" y="0"/>
                  </a:moveTo>
                  <a:lnTo>
                    <a:pt x="0" y="106693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11"/>
            <p:cNvSpPr/>
            <p:nvPr/>
          </p:nvSpPr>
          <p:spPr>
            <a:xfrm>
              <a:off x="5279608" y="6043931"/>
              <a:ext cx="811530" cy="0"/>
            </a:xfrm>
            <a:custGeom>
              <a:avLst/>
              <a:gdLst/>
              <a:ahLst/>
              <a:cxnLst/>
              <a:rect l="l" t="t" r="r" b="b"/>
              <a:pathLst>
                <a:path w="811529">
                  <a:moveTo>
                    <a:pt x="81152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12"/>
          <p:cNvGrpSpPr/>
          <p:nvPr/>
        </p:nvGrpSpPr>
        <p:grpSpPr>
          <a:xfrm>
            <a:off x="5997944" y="2289760"/>
            <a:ext cx="3668395" cy="1079500"/>
            <a:chOff x="4921469" y="2880085"/>
            <a:chExt cx="3668395" cy="1079500"/>
          </a:xfrm>
        </p:grpSpPr>
        <p:pic>
          <p:nvPicPr>
            <p:cNvPr id="69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9361" y="2880093"/>
              <a:ext cx="3080206" cy="1079288"/>
            </a:xfrm>
            <a:prstGeom prst="rect">
              <a:avLst/>
            </a:prstGeom>
          </p:spPr>
        </p:pic>
        <p:sp>
          <p:nvSpPr>
            <p:cNvPr id="70" name="object 14"/>
            <p:cNvSpPr/>
            <p:nvPr/>
          </p:nvSpPr>
          <p:spPr>
            <a:xfrm>
              <a:off x="5279608" y="2881673"/>
              <a:ext cx="811530" cy="0"/>
            </a:xfrm>
            <a:custGeom>
              <a:avLst/>
              <a:gdLst/>
              <a:ahLst/>
              <a:cxnLst/>
              <a:rect l="l" t="t" r="r" b="b"/>
              <a:pathLst>
                <a:path w="811529">
                  <a:moveTo>
                    <a:pt x="81152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15"/>
            <p:cNvSpPr/>
            <p:nvPr/>
          </p:nvSpPr>
          <p:spPr>
            <a:xfrm>
              <a:off x="4921469" y="3413551"/>
              <a:ext cx="361315" cy="0"/>
            </a:xfrm>
            <a:custGeom>
              <a:avLst/>
              <a:gdLst/>
              <a:ahLst/>
              <a:cxnLst/>
              <a:rect l="l" t="t" r="r" b="b"/>
              <a:pathLst>
                <a:path w="361314">
                  <a:moveTo>
                    <a:pt x="3613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16"/>
            <p:cNvSpPr/>
            <p:nvPr/>
          </p:nvSpPr>
          <p:spPr>
            <a:xfrm>
              <a:off x="5281199" y="2880085"/>
              <a:ext cx="0" cy="1067435"/>
            </a:xfrm>
            <a:custGeom>
              <a:avLst/>
              <a:gdLst/>
              <a:ahLst/>
              <a:cxnLst/>
              <a:rect l="l" t="t" r="r" b="b"/>
              <a:pathLst>
                <a:path h="1067435">
                  <a:moveTo>
                    <a:pt x="0" y="0"/>
                  </a:moveTo>
                  <a:lnTo>
                    <a:pt x="0" y="106693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17"/>
            <p:cNvSpPr/>
            <p:nvPr/>
          </p:nvSpPr>
          <p:spPr>
            <a:xfrm>
              <a:off x="5279608" y="3945430"/>
              <a:ext cx="811530" cy="0"/>
            </a:xfrm>
            <a:custGeom>
              <a:avLst/>
              <a:gdLst/>
              <a:ahLst/>
              <a:cxnLst/>
              <a:rect l="l" t="t" r="r" b="b"/>
              <a:pathLst>
                <a:path w="811529">
                  <a:moveTo>
                    <a:pt x="81152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18"/>
          <p:cNvSpPr txBox="1"/>
          <p:nvPr/>
        </p:nvSpPr>
        <p:spPr>
          <a:xfrm>
            <a:off x="5513476" y="2728973"/>
            <a:ext cx="2914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4" dirty="0">
                <a:solidFill>
                  <a:srgbClr val="58595B"/>
                </a:solidFill>
                <a:latin typeface="Verdana"/>
                <a:cs typeface="Verdana"/>
              </a:rPr>
              <a:t>1</a:t>
            </a:r>
            <a:r>
              <a:rPr sz="1000" spc="-17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cm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75" name="object 19"/>
          <p:cNvSpPr txBox="1"/>
          <p:nvPr/>
        </p:nvSpPr>
        <p:spPr>
          <a:xfrm>
            <a:off x="5513476" y="4829063"/>
            <a:ext cx="2914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4" dirty="0">
                <a:solidFill>
                  <a:srgbClr val="58595B"/>
                </a:solidFill>
                <a:latin typeface="Verdana"/>
                <a:cs typeface="Verdana"/>
              </a:rPr>
              <a:t>1</a:t>
            </a:r>
            <a:r>
              <a:rPr sz="1000" spc="-17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cm</a:t>
            </a:r>
            <a:endParaRPr sz="1000" dirty="0">
              <a:latin typeface="Verdana"/>
              <a:cs typeface="Verdana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0" y="6052957"/>
            <a:ext cx="25743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object 7"/>
          <p:cNvSpPr/>
          <p:nvPr/>
        </p:nvSpPr>
        <p:spPr>
          <a:xfrm>
            <a:off x="2430823" y="902440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07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bject 2"/>
          <p:cNvSpPr txBox="1"/>
          <p:nvPr/>
        </p:nvSpPr>
        <p:spPr>
          <a:xfrm>
            <a:off x="2462526" y="486320"/>
            <a:ext cx="311335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59" name="object 3"/>
          <p:cNvSpPr txBox="1"/>
          <p:nvPr/>
        </p:nvSpPr>
        <p:spPr>
          <a:xfrm>
            <a:off x="8585806" y="486320"/>
            <a:ext cx="17880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0" y="6284457"/>
            <a:ext cx="25743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object 4"/>
          <p:cNvSpPr txBox="1"/>
          <p:nvPr/>
        </p:nvSpPr>
        <p:spPr>
          <a:xfrm>
            <a:off x="308435" y="5597219"/>
            <a:ext cx="172593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spc="175" dirty="0">
                <a:solidFill>
                  <a:srgbClr val="023E51"/>
                </a:solidFill>
                <a:latin typeface="Cambria"/>
                <a:cs typeface="Cambria"/>
              </a:rPr>
              <a:t>Misuse</a:t>
            </a:r>
            <a:endParaRPr sz="3800" dirty="0">
              <a:latin typeface="Cambria"/>
              <a:cs typeface="Cambria"/>
            </a:endParaRPr>
          </a:p>
        </p:txBody>
      </p:sp>
      <p:grpSp>
        <p:nvGrpSpPr>
          <p:cNvPr id="24" name="object 6"/>
          <p:cNvGrpSpPr/>
          <p:nvPr/>
        </p:nvGrpSpPr>
        <p:grpSpPr>
          <a:xfrm>
            <a:off x="5632118" y="1296365"/>
            <a:ext cx="2077085" cy="1098727"/>
            <a:chOff x="4393593" y="1712132"/>
            <a:chExt cx="2077085" cy="1365885"/>
          </a:xfrm>
        </p:grpSpPr>
        <p:pic>
          <p:nvPicPr>
            <p:cNvPr id="25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93593" y="1712132"/>
              <a:ext cx="2076713" cy="1365880"/>
            </a:xfrm>
            <a:prstGeom prst="rect">
              <a:avLst/>
            </a:prstGeom>
          </p:spPr>
        </p:pic>
        <p:sp>
          <p:nvSpPr>
            <p:cNvPr id="26" name="object 8"/>
            <p:cNvSpPr/>
            <p:nvPr/>
          </p:nvSpPr>
          <p:spPr>
            <a:xfrm>
              <a:off x="4961342" y="2626672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5">
                  <a:moveTo>
                    <a:pt x="136575" y="273151"/>
                  </a:moveTo>
                  <a:lnTo>
                    <a:pt x="179742" y="266189"/>
                  </a:lnTo>
                  <a:lnTo>
                    <a:pt x="217234" y="246803"/>
                  </a:lnTo>
                  <a:lnTo>
                    <a:pt x="246799" y="217239"/>
                  </a:lnTo>
                  <a:lnTo>
                    <a:pt x="266188" y="179747"/>
                  </a:lnTo>
                  <a:lnTo>
                    <a:pt x="273151" y="136575"/>
                  </a:lnTo>
                  <a:lnTo>
                    <a:pt x="266188" y="93408"/>
                  </a:lnTo>
                  <a:lnTo>
                    <a:pt x="246799" y="55917"/>
                  </a:lnTo>
                  <a:lnTo>
                    <a:pt x="217234" y="26352"/>
                  </a:lnTo>
                  <a:lnTo>
                    <a:pt x="179742" y="6963"/>
                  </a:lnTo>
                  <a:lnTo>
                    <a:pt x="136575" y="0"/>
                  </a:lnTo>
                  <a:lnTo>
                    <a:pt x="93408" y="6963"/>
                  </a:lnTo>
                  <a:lnTo>
                    <a:pt x="55917" y="26352"/>
                  </a:lnTo>
                  <a:lnTo>
                    <a:pt x="26352" y="55917"/>
                  </a:lnTo>
                  <a:lnTo>
                    <a:pt x="6963" y="93408"/>
                  </a:lnTo>
                  <a:lnTo>
                    <a:pt x="0" y="136575"/>
                  </a:lnTo>
                  <a:lnTo>
                    <a:pt x="6963" y="179747"/>
                  </a:lnTo>
                  <a:lnTo>
                    <a:pt x="26352" y="217239"/>
                  </a:lnTo>
                  <a:lnTo>
                    <a:pt x="55917" y="246803"/>
                  </a:lnTo>
                  <a:lnTo>
                    <a:pt x="93408" y="266189"/>
                  </a:lnTo>
                  <a:lnTo>
                    <a:pt x="136575" y="273151"/>
                  </a:lnTo>
                  <a:close/>
                </a:path>
              </a:pathLst>
            </a:custGeom>
            <a:ln w="3192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/>
            <p:cNvSpPr/>
            <p:nvPr/>
          </p:nvSpPr>
          <p:spPr>
            <a:xfrm>
              <a:off x="4995604" y="2671305"/>
              <a:ext cx="184150" cy="184150"/>
            </a:xfrm>
            <a:custGeom>
              <a:avLst/>
              <a:gdLst/>
              <a:ahLst/>
              <a:cxnLst/>
              <a:rect l="l" t="t" r="r" b="b"/>
              <a:pathLst>
                <a:path w="184150" h="184150">
                  <a:moveTo>
                    <a:pt x="0" y="183883"/>
                  </a:moveTo>
                  <a:lnTo>
                    <a:pt x="183883" y="0"/>
                  </a:lnTo>
                </a:path>
              </a:pathLst>
            </a:custGeom>
            <a:ln w="4257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10"/>
          <p:cNvGrpSpPr/>
          <p:nvPr/>
        </p:nvGrpSpPr>
        <p:grpSpPr>
          <a:xfrm>
            <a:off x="8453129" y="1432922"/>
            <a:ext cx="2727960" cy="840105"/>
            <a:chOff x="7214604" y="2115847"/>
            <a:chExt cx="2727960" cy="840105"/>
          </a:xfrm>
        </p:grpSpPr>
        <p:pic>
          <p:nvPicPr>
            <p:cNvPr id="29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14604" y="2115847"/>
              <a:ext cx="2727586" cy="723183"/>
            </a:xfrm>
            <a:prstGeom prst="rect">
              <a:avLst/>
            </a:prstGeom>
          </p:spPr>
        </p:pic>
        <p:sp>
          <p:nvSpPr>
            <p:cNvPr id="30" name="object 12"/>
            <p:cNvSpPr/>
            <p:nvPr/>
          </p:nvSpPr>
          <p:spPr>
            <a:xfrm>
              <a:off x="8009342" y="2666230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4" h="273685">
                  <a:moveTo>
                    <a:pt x="136575" y="273151"/>
                  </a:moveTo>
                  <a:lnTo>
                    <a:pt x="179742" y="266189"/>
                  </a:lnTo>
                  <a:lnTo>
                    <a:pt x="217234" y="246803"/>
                  </a:lnTo>
                  <a:lnTo>
                    <a:pt x="246799" y="217239"/>
                  </a:lnTo>
                  <a:lnTo>
                    <a:pt x="266188" y="179747"/>
                  </a:lnTo>
                  <a:lnTo>
                    <a:pt x="273151" y="136575"/>
                  </a:lnTo>
                  <a:lnTo>
                    <a:pt x="266188" y="93408"/>
                  </a:lnTo>
                  <a:lnTo>
                    <a:pt x="246799" y="55917"/>
                  </a:lnTo>
                  <a:lnTo>
                    <a:pt x="217234" y="26352"/>
                  </a:lnTo>
                  <a:lnTo>
                    <a:pt x="179742" y="6963"/>
                  </a:lnTo>
                  <a:lnTo>
                    <a:pt x="136575" y="0"/>
                  </a:lnTo>
                  <a:lnTo>
                    <a:pt x="93408" y="6963"/>
                  </a:lnTo>
                  <a:lnTo>
                    <a:pt x="55917" y="26352"/>
                  </a:lnTo>
                  <a:lnTo>
                    <a:pt x="26352" y="55917"/>
                  </a:lnTo>
                  <a:lnTo>
                    <a:pt x="6963" y="93408"/>
                  </a:lnTo>
                  <a:lnTo>
                    <a:pt x="0" y="136575"/>
                  </a:lnTo>
                  <a:lnTo>
                    <a:pt x="6963" y="179747"/>
                  </a:lnTo>
                  <a:lnTo>
                    <a:pt x="26352" y="217239"/>
                  </a:lnTo>
                  <a:lnTo>
                    <a:pt x="55917" y="246803"/>
                  </a:lnTo>
                  <a:lnTo>
                    <a:pt x="93408" y="266189"/>
                  </a:lnTo>
                  <a:lnTo>
                    <a:pt x="136575" y="273151"/>
                  </a:lnTo>
                  <a:close/>
                </a:path>
              </a:pathLst>
            </a:custGeom>
            <a:ln w="3192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3"/>
            <p:cNvSpPr/>
            <p:nvPr/>
          </p:nvSpPr>
          <p:spPr>
            <a:xfrm>
              <a:off x="8043604" y="2710862"/>
              <a:ext cx="184150" cy="184150"/>
            </a:xfrm>
            <a:custGeom>
              <a:avLst/>
              <a:gdLst/>
              <a:ahLst/>
              <a:cxnLst/>
              <a:rect l="l" t="t" r="r" b="b"/>
              <a:pathLst>
                <a:path w="184150" h="184150">
                  <a:moveTo>
                    <a:pt x="0" y="183883"/>
                  </a:moveTo>
                  <a:lnTo>
                    <a:pt x="183883" y="0"/>
                  </a:lnTo>
                </a:path>
              </a:pathLst>
            </a:custGeom>
            <a:ln w="4257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14"/>
          <p:cNvGrpSpPr/>
          <p:nvPr/>
        </p:nvGrpSpPr>
        <p:grpSpPr>
          <a:xfrm>
            <a:off x="5673366" y="2748989"/>
            <a:ext cx="2035810" cy="696595"/>
            <a:chOff x="4434841" y="3431914"/>
            <a:chExt cx="2035810" cy="696595"/>
          </a:xfrm>
        </p:grpSpPr>
        <p:pic>
          <p:nvPicPr>
            <p:cNvPr id="33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4841" y="3431914"/>
              <a:ext cx="707114" cy="696550"/>
            </a:xfrm>
            <a:prstGeom prst="rect">
              <a:avLst/>
            </a:prstGeom>
          </p:spPr>
        </p:pic>
        <p:pic>
          <p:nvPicPr>
            <p:cNvPr id="34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52817" y="3720247"/>
              <a:ext cx="1217486" cy="160592"/>
            </a:xfrm>
            <a:prstGeom prst="rect">
              <a:avLst/>
            </a:prstGeom>
          </p:spPr>
        </p:pic>
        <p:sp>
          <p:nvSpPr>
            <p:cNvPr id="35" name="object 17"/>
            <p:cNvSpPr/>
            <p:nvPr/>
          </p:nvSpPr>
          <p:spPr>
            <a:xfrm>
              <a:off x="5021163" y="3573009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5">
                  <a:moveTo>
                    <a:pt x="136575" y="273151"/>
                  </a:moveTo>
                  <a:lnTo>
                    <a:pt x="179742" y="266189"/>
                  </a:lnTo>
                  <a:lnTo>
                    <a:pt x="217234" y="246803"/>
                  </a:lnTo>
                  <a:lnTo>
                    <a:pt x="246799" y="217239"/>
                  </a:lnTo>
                  <a:lnTo>
                    <a:pt x="266188" y="179747"/>
                  </a:lnTo>
                  <a:lnTo>
                    <a:pt x="273151" y="136575"/>
                  </a:lnTo>
                  <a:lnTo>
                    <a:pt x="266188" y="93408"/>
                  </a:lnTo>
                  <a:lnTo>
                    <a:pt x="246799" y="55917"/>
                  </a:lnTo>
                  <a:lnTo>
                    <a:pt x="217234" y="26352"/>
                  </a:lnTo>
                  <a:lnTo>
                    <a:pt x="179742" y="6963"/>
                  </a:lnTo>
                  <a:lnTo>
                    <a:pt x="136575" y="0"/>
                  </a:lnTo>
                  <a:lnTo>
                    <a:pt x="93408" y="6963"/>
                  </a:lnTo>
                  <a:lnTo>
                    <a:pt x="55917" y="26352"/>
                  </a:lnTo>
                  <a:lnTo>
                    <a:pt x="26352" y="55917"/>
                  </a:lnTo>
                  <a:lnTo>
                    <a:pt x="6963" y="93408"/>
                  </a:lnTo>
                  <a:lnTo>
                    <a:pt x="0" y="136575"/>
                  </a:lnTo>
                  <a:lnTo>
                    <a:pt x="6963" y="179747"/>
                  </a:lnTo>
                  <a:lnTo>
                    <a:pt x="26352" y="217239"/>
                  </a:lnTo>
                  <a:lnTo>
                    <a:pt x="55917" y="246803"/>
                  </a:lnTo>
                  <a:lnTo>
                    <a:pt x="93408" y="266189"/>
                  </a:lnTo>
                  <a:lnTo>
                    <a:pt x="136575" y="273151"/>
                  </a:lnTo>
                  <a:close/>
                </a:path>
              </a:pathLst>
            </a:custGeom>
            <a:ln w="3192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8"/>
            <p:cNvSpPr/>
            <p:nvPr/>
          </p:nvSpPr>
          <p:spPr>
            <a:xfrm>
              <a:off x="5055424" y="3617640"/>
              <a:ext cx="184150" cy="184150"/>
            </a:xfrm>
            <a:custGeom>
              <a:avLst/>
              <a:gdLst/>
              <a:ahLst/>
              <a:cxnLst/>
              <a:rect l="l" t="t" r="r" b="b"/>
              <a:pathLst>
                <a:path w="184150" h="184150">
                  <a:moveTo>
                    <a:pt x="0" y="183883"/>
                  </a:moveTo>
                  <a:lnTo>
                    <a:pt x="183870" y="0"/>
                  </a:lnTo>
                </a:path>
              </a:pathLst>
            </a:custGeom>
            <a:ln w="4257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19"/>
          <p:cNvGrpSpPr/>
          <p:nvPr/>
        </p:nvGrpSpPr>
        <p:grpSpPr>
          <a:xfrm>
            <a:off x="8599446" y="2748989"/>
            <a:ext cx="2186305" cy="855980"/>
            <a:chOff x="7360921" y="3431914"/>
            <a:chExt cx="2186305" cy="855980"/>
          </a:xfrm>
        </p:grpSpPr>
        <p:sp>
          <p:nvSpPr>
            <p:cNvPr id="38" name="object 20"/>
            <p:cNvSpPr/>
            <p:nvPr/>
          </p:nvSpPr>
          <p:spPr>
            <a:xfrm>
              <a:off x="7384541" y="3450958"/>
              <a:ext cx="2162810" cy="836930"/>
            </a:xfrm>
            <a:custGeom>
              <a:avLst/>
              <a:gdLst/>
              <a:ahLst/>
              <a:cxnLst/>
              <a:rect l="l" t="t" r="r" b="b"/>
              <a:pathLst>
                <a:path w="2162809" h="836929">
                  <a:moveTo>
                    <a:pt x="2162555" y="0"/>
                  </a:moveTo>
                  <a:lnTo>
                    <a:pt x="0" y="0"/>
                  </a:lnTo>
                  <a:lnTo>
                    <a:pt x="0" y="836676"/>
                  </a:lnTo>
                  <a:lnTo>
                    <a:pt x="2162555" y="836676"/>
                  </a:lnTo>
                  <a:lnTo>
                    <a:pt x="2162555" y="0"/>
                  </a:lnTo>
                  <a:close/>
                </a:path>
              </a:pathLst>
            </a:custGeom>
            <a:solidFill>
              <a:srgbClr val="231F2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60921" y="3431914"/>
              <a:ext cx="707114" cy="696550"/>
            </a:xfrm>
            <a:prstGeom prst="rect">
              <a:avLst/>
            </a:prstGeom>
          </p:spPr>
        </p:pic>
        <p:pic>
          <p:nvPicPr>
            <p:cNvPr id="40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78897" y="3720247"/>
              <a:ext cx="1217486" cy="160592"/>
            </a:xfrm>
            <a:prstGeom prst="rect">
              <a:avLst/>
            </a:prstGeom>
          </p:spPr>
        </p:pic>
        <p:sp>
          <p:nvSpPr>
            <p:cNvPr id="41" name="object 23"/>
            <p:cNvSpPr/>
            <p:nvPr/>
          </p:nvSpPr>
          <p:spPr>
            <a:xfrm>
              <a:off x="8009342" y="3838983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4" h="273685">
                  <a:moveTo>
                    <a:pt x="136575" y="273151"/>
                  </a:moveTo>
                  <a:lnTo>
                    <a:pt x="179742" y="266189"/>
                  </a:lnTo>
                  <a:lnTo>
                    <a:pt x="217234" y="246803"/>
                  </a:lnTo>
                  <a:lnTo>
                    <a:pt x="246799" y="217239"/>
                  </a:lnTo>
                  <a:lnTo>
                    <a:pt x="266188" y="179747"/>
                  </a:lnTo>
                  <a:lnTo>
                    <a:pt x="273151" y="136575"/>
                  </a:lnTo>
                  <a:lnTo>
                    <a:pt x="266188" y="93408"/>
                  </a:lnTo>
                  <a:lnTo>
                    <a:pt x="246799" y="55917"/>
                  </a:lnTo>
                  <a:lnTo>
                    <a:pt x="217234" y="26352"/>
                  </a:lnTo>
                  <a:lnTo>
                    <a:pt x="179742" y="6963"/>
                  </a:lnTo>
                  <a:lnTo>
                    <a:pt x="136575" y="0"/>
                  </a:lnTo>
                  <a:lnTo>
                    <a:pt x="93408" y="6963"/>
                  </a:lnTo>
                  <a:lnTo>
                    <a:pt x="55917" y="26352"/>
                  </a:lnTo>
                  <a:lnTo>
                    <a:pt x="26352" y="55917"/>
                  </a:lnTo>
                  <a:lnTo>
                    <a:pt x="6963" y="93408"/>
                  </a:lnTo>
                  <a:lnTo>
                    <a:pt x="0" y="136575"/>
                  </a:lnTo>
                  <a:lnTo>
                    <a:pt x="6963" y="179747"/>
                  </a:lnTo>
                  <a:lnTo>
                    <a:pt x="26352" y="217239"/>
                  </a:lnTo>
                  <a:lnTo>
                    <a:pt x="55917" y="246803"/>
                  </a:lnTo>
                  <a:lnTo>
                    <a:pt x="93408" y="266189"/>
                  </a:lnTo>
                  <a:lnTo>
                    <a:pt x="136575" y="273151"/>
                  </a:lnTo>
                  <a:close/>
                </a:path>
              </a:pathLst>
            </a:custGeom>
            <a:ln w="3192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4"/>
            <p:cNvSpPr/>
            <p:nvPr/>
          </p:nvSpPr>
          <p:spPr>
            <a:xfrm>
              <a:off x="8043604" y="3883615"/>
              <a:ext cx="184150" cy="184150"/>
            </a:xfrm>
            <a:custGeom>
              <a:avLst/>
              <a:gdLst/>
              <a:ahLst/>
              <a:cxnLst/>
              <a:rect l="l" t="t" r="r" b="b"/>
              <a:pathLst>
                <a:path w="184150" h="184150">
                  <a:moveTo>
                    <a:pt x="0" y="183883"/>
                  </a:moveTo>
                  <a:lnTo>
                    <a:pt x="183883" y="0"/>
                  </a:lnTo>
                </a:path>
              </a:pathLst>
            </a:custGeom>
            <a:ln w="4257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25"/>
          <p:cNvGrpSpPr/>
          <p:nvPr/>
        </p:nvGrpSpPr>
        <p:grpSpPr>
          <a:xfrm>
            <a:off x="8523371" y="3961303"/>
            <a:ext cx="2200910" cy="1019810"/>
            <a:chOff x="7284846" y="4644228"/>
            <a:chExt cx="2200910" cy="1019810"/>
          </a:xfrm>
        </p:grpSpPr>
        <p:pic>
          <p:nvPicPr>
            <p:cNvPr id="44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60921" y="4872766"/>
              <a:ext cx="707114" cy="695878"/>
            </a:xfrm>
            <a:prstGeom prst="rect">
              <a:avLst/>
            </a:prstGeom>
          </p:spPr>
        </p:pic>
        <p:pic>
          <p:nvPicPr>
            <p:cNvPr id="45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78897" y="5161099"/>
              <a:ext cx="1217486" cy="160592"/>
            </a:xfrm>
            <a:prstGeom prst="rect">
              <a:avLst/>
            </a:prstGeom>
          </p:spPr>
        </p:pic>
        <p:sp>
          <p:nvSpPr>
            <p:cNvPr id="46" name="object 28"/>
            <p:cNvSpPr/>
            <p:nvPr/>
          </p:nvSpPr>
          <p:spPr>
            <a:xfrm>
              <a:off x="7291196" y="4781333"/>
              <a:ext cx="2188210" cy="876300"/>
            </a:xfrm>
            <a:custGeom>
              <a:avLst/>
              <a:gdLst/>
              <a:ahLst/>
              <a:cxnLst/>
              <a:rect l="l" t="t" r="r" b="b"/>
              <a:pathLst>
                <a:path w="2188209" h="876300">
                  <a:moveTo>
                    <a:pt x="0" y="876300"/>
                  </a:moveTo>
                  <a:lnTo>
                    <a:pt x="2188082" y="876300"/>
                  </a:lnTo>
                  <a:lnTo>
                    <a:pt x="2188082" y="0"/>
                  </a:lnTo>
                  <a:lnTo>
                    <a:pt x="0" y="0"/>
                  </a:lnTo>
                  <a:lnTo>
                    <a:pt x="0" y="876300"/>
                  </a:lnTo>
                  <a:close/>
                </a:path>
              </a:pathLst>
            </a:custGeom>
            <a:ln w="12700">
              <a:solidFill>
                <a:srgbClr val="023E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9"/>
            <p:cNvSpPr/>
            <p:nvPr/>
          </p:nvSpPr>
          <p:spPr>
            <a:xfrm>
              <a:off x="8083171" y="4660192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4" h="273685">
                  <a:moveTo>
                    <a:pt x="136575" y="273151"/>
                  </a:moveTo>
                  <a:lnTo>
                    <a:pt x="179742" y="266189"/>
                  </a:lnTo>
                  <a:lnTo>
                    <a:pt x="217234" y="246803"/>
                  </a:lnTo>
                  <a:lnTo>
                    <a:pt x="246799" y="217239"/>
                  </a:lnTo>
                  <a:lnTo>
                    <a:pt x="266188" y="179747"/>
                  </a:lnTo>
                  <a:lnTo>
                    <a:pt x="273151" y="136575"/>
                  </a:lnTo>
                  <a:lnTo>
                    <a:pt x="266188" y="93408"/>
                  </a:lnTo>
                  <a:lnTo>
                    <a:pt x="246799" y="55917"/>
                  </a:lnTo>
                  <a:lnTo>
                    <a:pt x="217234" y="26352"/>
                  </a:lnTo>
                  <a:lnTo>
                    <a:pt x="179742" y="6963"/>
                  </a:lnTo>
                  <a:lnTo>
                    <a:pt x="136575" y="0"/>
                  </a:lnTo>
                  <a:lnTo>
                    <a:pt x="93408" y="6963"/>
                  </a:lnTo>
                  <a:lnTo>
                    <a:pt x="55917" y="26352"/>
                  </a:lnTo>
                  <a:lnTo>
                    <a:pt x="26352" y="55917"/>
                  </a:lnTo>
                  <a:lnTo>
                    <a:pt x="6963" y="93408"/>
                  </a:lnTo>
                  <a:lnTo>
                    <a:pt x="0" y="136575"/>
                  </a:lnTo>
                  <a:lnTo>
                    <a:pt x="6963" y="179747"/>
                  </a:lnTo>
                  <a:lnTo>
                    <a:pt x="26352" y="217239"/>
                  </a:lnTo>
                  <a:lnTo>
                    <a:pt x="55917" y="246803"/>
                  </a:lnTo>
                  <a:lnTo>
                    <a:pt x="93408" y="266189"/>
                  </a:lnTo>
                  <a:lnTo>
                    <a:pt x="136575" y="273151"/>
                  </a:lnTo>
                  <a:close/>
                </a:path>
              </a:pathLst>
            </a:custGeom>
            <a:ln w="3192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30"/>
            <p:cNvSpPr/>
            <p:nvPr/>
          </p:nvSpPr>
          <p:spPr>
            <a:xfrm>
              <a:off x="8117433" y="4704824"/>
              <a:ext cx="184150" cy="184150"/>
            </a:xfrm>
            <a:custGeom>
              <a:avLst/>
              <a:gdLst/>
              <a:ahLst/>
              <a:cxnLst/>
              <a:rect l="l" t="t" r="r" b="b"/>
              <a:pathLst>
                <a:path w="184150" h="184150">
                  <a:moveTo>
                    <a:pt x="0" y="183883"/>
                  </a:moveTo>
                  <a:lnTo>
                    <a:pt x="183883" y="0"/>
                  </a:lnTo>
                </a:path>
              </a:pathLst>
            </a:custGeom>
            <a:ln w="4257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" name="object 31"/>
          <p:cNvGrpSpPr/>
          <p:nvPr/>
        </p:nvGrpSpPr>
        <p:grpSpPr>
          <a:xfrm>
            <a:off x="5664011" y="3961298"/>
            <a:ext cx="1988820" cy="826135"/>
            <a:chOff x="4425486" y="4644223"/>
            <a:chExt cx="1988820" cy="826135"/>
          </a:xfrm>
        </p:grpSpPr>
        <p:pic>
          <p:nvPicPr>
            <p:cNvPr id="50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25486" y="4644223"/>
              <a:ext cx="1988822" cy="740580"/>
            </a:xfrm>
            <a:prstGeom prst="rect">
              <a:avLst/>
            </a:prstGeom>
          </p:spPr>
        </p:pic>
        <p:sp>
          <p:nvSpPr>
            <p:cNvPr id="51" name="object 33"/>
            <p:cNvSpPr/>
            <p:nvPr/>
          </p:nvSpPr>
          <p:spPr>
            <a:xfrm>
              <a:off x="4976583" y="5180830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5">
                  <a:moveTo>
                    <a:pt x="136575" y="273151"/>
                  </a:moveTo>
                  <a:lnTo>
                    <a:pt x="179742" y="266189"/>
                  </a:lnTo>
                  <a:lnTo>
                    <a:pt x="217234" y="246803"/>
                  </a:lnTo>
                  <a:lnTo>
                    <a:pt x="246799" y="217239"/>
                  </a:lnTo>
                  <a:lnTo>
                    <a:pt x="266188" y="179747"/>
                  </a:lnTo>
                  <a:lnTo>
                    <a:pt x="273151" y="136575"/>
                  </a:lnTo>
                  <a:lnTo>
                    <a:pt x="266188" y="93408"/>
                  </a:lnTo>
                  <a:lnTo>
                    <a:pt x="246799" y="55917"/>
                  </a:lnTo>
                  <a:lnTo>
                    <a:pt x="217234" y="26352"/>
                  </a:lnTo>
                  <a:lnTo>
                    <a:pt x="179742" y="6963"/>
                  </a:lnTo>
                  <a:lnTo>
                    <a:pt x="136575" y="0"/>
                  </a:lnTo>
                  <a:lnTo>
                    <a:pt x="93408" y="6963"/>
                  </a:lnTo>
                  <a:lnTo>
                    <a:pt x="55917" y="26352"/>
                  </a:lnTo>
                  <a:lnTo>
                    <a:pt x="26352" y="55917"/>
                  </a:lnTo>
                  <a:lnTo>
                    <a:pt x="6963" y="93408"/>
                  </a:lnTo>
                  <a:lnTo>
                    <a:pt x="0" y="136575"/>
                  </a:lnTo>
                  <a:lnTo>
                    <a:pt x="6963" y="179747"/>
                  </a:lnTo>
                  <a:lnTo>
                    <a:pt x="26352" y="217239"/>
                  </a:lnTo>
                  <a:lnTo>
                    <a:pt x="55917" y="246803"/>
                  </a:lnTo>
                  <a:lnTo>
                    <a:pt x="93408" y="266189"/>
                  </a:lnTo>
                  <a:lnTo>
                    <a:pt x="136575" y="273151"/>
                  </a:lnTo>
                  <a:close/>
                </a:path>
              </a:pathLst>
            </a:custGeom>
            <a:ln w="3192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34"/>
            <p:cNvSpPr/>
            <p:nvPr/>
          </p:nvSpPr>
          <p:spPr>
            <a:xfrm>
              <a:off x="5010844" y="5225461"/>
              <a:ext cx="184150" cy="184150"/>
            </a:xfrm>
            <a:custGeom>
              <a:avLst/>
              <a:gdLst/>
              <a:ahLst/>
              <a:cxnLst/>
              <a:rect l="l" t="t" r="r" b="b"/>
              <a:pathLst>
                <a:path w="184150" h="184150">
                  <a:moveTo>
                    <a:pt x="0" y="183883"/>
                  </a:moveTo>
                  <a:lnTo>
                    <a:pt x="183870" y="0"/>
                  </a:lnTo>
                </a:path>
              </a:pathLst>
            </a:custGeom>
            <a:ln w="4257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3" name="object 3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589542" y="5479706"/>
            <a:ext cx="706293" cy="695063"/>
          </a:xfrm>
          <a:prstGeom prst="rect">
            <a:avLst/>
          </a:prstGeom>
        </p:spPr>
      </p:pic>
      <p:pic>
        <p:nvPicPr>
          <p:cNvPr id="54" name="object 3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404180" y="5653585"/>
            <a:ext cx="1220838" cy="305079"/>
          </a:xfrm>
          <a:prstGeom prst="rect">
            <a:avLst/>
          </a:prstGeom>
        </p:spPr>
      </p:pic>
      <p:pic>
        <p:nvPicPr>
          <p:cNvPr id="55" name="object 3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599442" y="5479705"/>
            <a:ext cx="706293" cy="695064"/>
          </a:xfrm>
          <a:prstGeom prst="rect">
            <a:avLst/>
          </a:prstGeom>
        </p:spPr>
      </p:pic>
      <p:sp>
        <p:nvSpPr>
          <p:cNvPr id="56" name="object 38"/>
          <p:cNvSpPr txBox="1"/>
          <p:nvPr/>
        </p:nvSpPr>
        <p:spPr>
          <a:xfrm>
            <a:off x="9415439" y="5717205"/>
            <a:ext cx="1495425" cy="2571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715"/>
              </a:lnSpc>
              <a:spcBef>
                <a:spcPts val="135"/>
              </a:spcBef>
            </a:pPr>
            <a:r>
              <a:rPr sz="700" spc="55" dirty="0">
                <a:solidFill>
                  <a:srgbClr val="023E51"/>
                </a:solidFill>
                <a:latin typeface="Ebrima"/>
                <a:cs typeface="Ebrima"/>
              </a:rPr>
              <a:t>የአማራ</a:t>
            </a:r>
            <a:r>
              <a:rPr sz="700" spc="185" dirty="0">
                <a:solidFill>
                  <a:srgbClr val="023E51"/>
                </a:solidFill>
                <a:latin typeface="Ebrima"/>
                <a:cs typeface="Ebrima"/>
              </a:rPr>
              <a:t> </a:t>
            </a:r>
            <a:r>
              <a:rPr sz="700" spc="70" dirty="0">
                <a:solidFill>
                  <a:srgbClr val="023E51"/>
                </a:solidFill>
                <a:latin typeface="Ebrima"/>
                <a:cs typeface="Ebrima"/>
              </a:rPr>
              <a:t>ክልል</a:t>
            </a:r>
            <a:r>
              <a:rPr sz="700" spc="190" dirty="0">
                <a:solidFill>
                  <a:srgbClr val="023E51"/>
                </a:solidFill>
                <a:latin typeface="Ebrima"/>
                <a:cs typeface="Ebrima"/>
              </a:rPr>
              <a:t> </a:t>
            </a:r>
            <a:r>
              <a:rPr sz="700" spc="75" dirty="0">
                <a:solidFill>
                  <a:srgbClr val="023E51"/>
                </a:solidFill>
                <a:latin typeface="Ebrima"/>
                <a:cs typeface="Ebrima"/>
              </a:rPr>
              <a:t>ጠቅላይ</a:t>
            </a:r>
            <a:r>
              <a:rPr sz="700" spc="190" dirty="0">
                <a:solidFill>
                  <a:srgbClr val="023E51"/>
                </a:solidFill>
                <a:latin typeface="Ebrima"/>
                <a:cs typeface="Ebrima"/>
              </a:rPr>
              <a:t> </a:t>
            </a:r>
            <a:r>
              <a:rPr sz="700" dirty="0">
                <a:solidFill>
                  <a:srgbClr val="023E51"/>
                </a:solidFill>
                <a:latin typeface="Ebrima"/>
                <a:cs typeface="Ebrima"/>
              </a:rPr>
              <a:t>ፍርድ</a:t>
            </a:r>
            <a:r>
              <a:rPr sz="700" spc="190" dirty="0">
                <a:solidFill>
                  <a:srgbClr val="023E51"/>
                </a:solidFill>
                <a:latin typeface="Ebrima"/>
                <a:cs typeface="Ebrima"/>
              </a:rPr>
              <a:t> </a:t>
            </a:r>
            <a:r>
              <a:rPr sz="700" spc="65" dirty="0">
                <a:solidFill>
                  <a:srgbClr val="023E51"/>
                </a:solidFill>
                <a:latin typeface="Ebrima"/>
                <a:cs typeface="Ebrima"/>
              </a:rPr>
              <a:t>ቤት</a:t>
            </a:r>
            <a:endParaRPr sz="700">
              <a:latin typeface="Ebrima"/>
              <a:cs typeface="Ebrima"/>
            </a:endParaRPr>
          </a:p>
          <a:p>
            <a:pPr algn="ctr">
              <a:lnSpc>
                <a:spcPts val="1075"/>
              </a:lnSpc>
            </a:pPr>
            <a:r>
              <a:rPr sz="1000" spc="-95" dirty="0">
                <a:solidFill>
                  <a:srgbClr val="023E51"/>
                </a:solidFill>
                <a:latin typeface="Ebrima"/>
                <a:cs typeface="Ebrima"/>
              </a:rPr>
              <a:t>Amhara</a:t>
            </a:r>
            <a:r>
              <a:rPr sz="1000" spc="-35" dirty="0">
                <a:solidFill>
                  <a:srgbClr val="023E51"/>
                </a:solidFill>
                <a:latin typeface="Ebrima"/>
                <a:cs typeface="Ebrima"/>
              </a:rPr>
              <a:t> </a:t>
            </a:r>
            <a:r>
              <a:rPr sz="1000" spc="-105" dirty="0">
                <a:solidFill>
                  <a:srgbClr val="023E51"/>
                </a:solidFill>
                <a:latin typeface="Ebrima"/>
                <a:cs typeface="Ebrima"/>
              </a:rPr>
              <a:t>Region</a:t>
            </a:r>
            <a:r>
              <a:rPr sz="1000" spc="-30" dirty="0">
                <a:solidFill>
                  <a:srgbClr val="023E51"/>
                </a:solidFill>
                <a:latin typeface="Ebrima"/>
                <a:cs typeface="Ebrima"/>
              </a:rPr>
              <a:t> </a:t>
            </a:r>
            <a:r>
              <a:rPr sz="1000" spc="-100" dirty="0">
                <a:solidFill>
                  <a:srgbClr val="023E51"/>
                </a:solidFill>
                <a:latin typeface="Ebrima"/>
                <a:cs typeface="Ebrima"/>
              </a:rPr>
              <a:t>Supreme</a:t>
            </a:r>
            <a:r>
              <a:rPr sz="1000" spc="-30" dirty="0">
                <a:solidFill>
                  <a:srgbClr val="023E51"/>
                </a:solidFill>
                <a:latin typeface="Ebrima"/>
                <a:cs typeface="Ebrima"/>
              </a:rPr>
              <a:t> </a:t>
            </a:r>
            <a:r>
              <a:rPr sz="1000" spc="-20" dirty="0">
                <a:solidFill>
                  <a:srgbClr val="023E51"/>
                </a:solidFill>
                <a:latin typeface="Ebrima"/>
                <a:cs typeface="Ebrima"/>
              </a:rPr>
              <a:t>Court</a:t>
            </a:r>
            <a:endParaRPr sz="1000">
              <a:latin typeface="Ebrima"/>
              <a:cs typeface="Ebrima"/>
            </a:endParaRPr>
          </a:p>
        </p:txBody>
      </p:sp>
      <p:grpSp>
        <p:nvGrpSpPr>
          <p:cNvPr id="87" name="object 49"/>
          <p:cNvGrpSpPr/>
          <p:nvPr/>
        </p:nvGrpSpPr>
        <p:grpSpPr>
          <a:xfrm>
            <a:off x="9536982" y="5713841"/>
            <a:ext cx="305435" cy="305435"/>
            <a:chOff x="8298457" y="6396766"/>
            <a:chExt cx="305435" cy="305435"/>
          </a:xfrm>
        </p:grpSpPr>
        <p:sp>
          <p:nvSpPr>
            <p:cNvPr id="88" name="object 50"/>
            <p:cNvSpPr/>
            <p:nvPr/>
          </p:nvSpPr>
          <p:spPr>
            <a:xfrm>
              <a:off x="8314421" y="6412730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4" h="273684">
                  <a:moveTo>
                    <a:pt x="136575" y="273151"/>
                  </a:moveTo>
                  <a:lnTo>
                    <a:pt x="179742" y="266189"/>
                  </a:lnTo>
                  <a:lnTo>
                    <a:pt x="217234" y="246803"/>
                  </a:lnTo>
                  <a:lnTo>
                    <a:pt x="246799" y="217239"/>
                  </a:lnTo>
                  <a:lnTo>
                    <a:pt x="266188" y="179747"/>
                  </a:lnTo>
                  <a:lnTo>
                    <a:pt x="273151" y="136575"/>
                  </a:lnTo>
                  <a:lnTo>
                    <a:pt x="266188" y="93408"/>
                  </a:lnTo>
                  <a:lnTo>
                    <a:pt x="246799" y="55917"/>
                  </a:lnTo>
                  <a:lnTo>
                    <a:pt x="217234" y="26352"/>
                  </a:lnTo>
                  <a:lnTo>
                    <a:pt x="179742" y="6963"/>
                  </a:lnTo>
                  <a:lnTo>
                    <a:pt x="136575" y="0"/>
                  </a:lnTo>
                  <a:lnTo>
                    <a:pt x="93408" y="6963"/>
                  </a:lnTo>
                  <a:lnTo>
                    <a:pt x="55917" y="26352"/>
                  </a:lnTo>
                  <a:lnTo>
                    <a:pt x="26352" y="55917"/>
                  </a:lnTo>
                  <a:lnTo>
                    <a:pt x="6963" y="93408"/>
                  </a:lnTo>
                  <a:lnTo>
                    <a:pt x="0" y="136575"/>
                  </a:lnTo>
                  <a:lnTo>
                    <a:pt x="6963" y="179747"/>
                  </a:lnTo>
                  <a:lnTo>
                    <a:pt x="26352" y="217239"/>
                  </a:lnTo>
                  <a:lnTo>
                    <a:pt x="55917" y="246803"/>
                  </a:lnTo>
                  <a:lnTo>
                    <a:pt x="93408" y="266189"/>
                  </a:lnTo>
                  <a:lnTo>
                    <a:pt x="136575" y="273151"/>
                  </a:lnTo>
                  <a:close/>
                </a:path>
              </a:pathLst>
            </a:custGeom>
            <a:ln w="3192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51"/>
            <p:cNvSpPr/>
            <p:nvPr/>
          </p:nvSpPr>
          <p:spPr>
            <a:xfrm>
              <a:off x="8348682" y="6457362"/>
              <a:ext cx="184150" cy="184150"/>
            </a:xfrm>
            <a:custGeom>
              <a:avLst/>
              <a:gdLst/>
              <a:ahLst/>
              <a:cxnLst/>
              <a:rect l="l" t="t" r="r" b="b"/>
              <a:pathLst>
                <a:path w="184150" h="184150">
                  <a:moveTo>
                    <a:pt x="0" y="183883"/>
                  </a:moveTo>
                  <a:lnTo>
                    <a:pt x="183870" y="0"/>
                  </a:lnTo>
                </a:path>
              </a:pathLst>
            </a:custGeom>
            <a:ln w="4257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671333" y="1700672"/>
            <a:ext cx="46135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The logo must be used as is and not be altered in any </a:t>
            </a:r>
            <a:r>
              <a:rPr lang="en-US" sz="1400" dirty="0" smtClean="0">
                <a:latin typeface="Plus Jakarta Sans" pitchFamily="2" charset="0"/>
                <a:cs typeface="Plus Jakarta Sans" pitchFamily="2" charset="0"/>
              </a:rPr>
              <a:t>way; this 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means that you MUST NOT: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Change the logo’s orientation or rotation.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Disproportionately scale the logo.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Change the logo’s colors.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Display the logo with color combinations not previously specified.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Display the logo in a configuration not previously specified.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Attempt to recreate the logo.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Make alterations to the logo’s text.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Add special effects to the logo.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Add an outline to the logo or display the logo as an outline.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Display other elements within the logo’s designated clear space.</a:t>
            </a:r>
          </a:p>
        </p:txBody>
      </p:sp>
      <p:sp>
        <p:nvSpPr>
          <p:cNvPr id="57" name="object 7"/>
          <p:cNvSpPr/>
          <p:nvPr/>
        </p:nvSpPr>
        <p:spPr>
          <a:xfrm>
            <a:off x="2430823" y="902440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512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4"/>
          <p:cNvSpPr txBox="1"/>
          <p:nvPr/>
        </p:nvSpPr>
        <p:spPr>
          <a:xfrm>
            <a:off x="2430823" y="370570"/>
            <a:ext cx="299318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0" name="object 5"/>
          <p:cNvSpPr txBox="1"/>
          <p:nvPr/>
        </p:nvSpPr>
        <p:spPr>
          <a:xfrm>
            <a:off x="8737600" y="370570"/>
            <a:ext cx="15115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1" name="object 6"/>
          <p:cNvSpPr/>
          <p:nvPr/>
        </p:nvSpPr>
        <p:spPr>
          <a:xfrm>
            <a:off x="0" y="2254269"/>
            <a:ext cx="8737600" cy="4649470"/>
          </a:xfrm>
          <a:custGeom>
            <a:avLst/>
            <a:gdLst/>
            <a:ahLst/>
            <a:cxnLst/>
            <a:rect l="l" t="t" r="r" b="b"/>
            <a:pathLst>
              <a:path w="8737600" h="4649470">
                <a:moveTo>
                  <a:pt x="8737371" y="0"/>
                </a:moveTo>
                <a:lnTo>
                  <a:pt x="0" y="0"/>
                </a:lnTo>
                <a:lnTo>
                  <a:pt x="0" y="4648936"/>
                </a:lnTo>
                <a:lnTo>
                  <a:pt x="8737371" y="4648936"/>
                </a:lnTo>
                <a:lnTo>
                  <a:pt x="8737371" y="0"/>
                </a:lnTo>
                <a:close/>
              </a:path>
            </a:pathLst>
          </a:custGeom>
          <a:solidFill>
            <a:srgbClr val="023E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"/>
          <p:cNvSpPr txBox="1">
            <a:spLocks/>
          </p:cNvSpPr>
          <p:nvPr/>
        </p:nvSpPr>
        <p:spPr>
          <a:xfrm>
            <a:off x="1208497" y="2440429"/>
            <a:ext cx="3254313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Ethiopic Sadiss" pitchFamily="2" charset="0"/>
                <a:ea typeface="+mj-ea"/>
                <a:cs typeface="Behind The Nineties" pitchFamily="50" charset="0"/>
              </a:defRPr>
            </a:lvl1pPr>
          </a:lstStyle>
          <a:p>
            <a:pPr marL="118110">
              <a:lnSpc>
                <a:spcPct val="100000"/>
              </a:lnSpc>
              <a:spcBef>
                <a:spcPts val="100"/>
              </a:spcBef>
            </a:pPr>
            <a:r>
              <a:rPr lang="en-US" sz="4400" spc="229" dirty="0" smtClean="0">
                <a:solidFill>
                  <a:srgbClr val="FFC000"/>
                </a:solidFill>
                <a:latin typeface="Behind The Nineties" pitchFamily="50" charset="0"/>
              </a:rPr>
              <a:t>03.</a:t>
            </a:r>
            <a:r>
              <a:rPr lang="en-US" sz="4400" spc="-165" dirty="0" smtClean="0">
                <a:solidFill>
                  <a:srgbClr val="FFC000"/>
                </a:solidFill>
                <a:latin typeface="Behind The Nineties" pitchFamily="50" charset="0"/>
              </a:rPr>
              <a:t> </a:t>
            </a:r>
            <a:r>
              <a:rPr lang="en-US" sz="4400" spc="325" dirty="0" smtClean="0">
                <a:solidFill>
                  <a:srgbClr val="FFC000"/>
                </a:solidFill>
                <a:latin typeface="Behind The Nineties" pitchFamily="50" charset="0"/>
              </a:rPr>
              <a:t>Color</a:t>
            </a:r>
            <a:endParaRPr lang="en-US" sz="4400" spc="325" dirty="0">
              <a:solidFill>
                <a:srgbClr val="FFC000"/>
              </a:solidFill>
              <a:latin typeface="Behind The Nineties" pitchFamily="50" charset="0"/>
            </a:endParaRPr>
          </a:p>
        </p:txBody>
      </p:sp>
      <p:sp>
        <p:nvSpPr>
          <p:cNvPr id="74" name="object 9"/>
          <p:cNvSpPr txBox="1"/>
          <p:nvPr/>
        </p:nvSpPr>
        <p:spPr>
          <a:xfrm>
            <a:off x="1759057" y="3313968"/>
            <a:ext cx="1829093" cy="671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400" spc="55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Color</a:t>
            </a:r>
            <a:r>
              <a:rPr sz="1400" spc="185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Palette </a:t>
            </a:r>
            <a:endParaRPr lang="en-US" sz="1400" spc="-10" dirty="0" smtClean="0">
              <a:solidFill>
                <a:srgbClr val="AB8C55"/>
              </a:solidFill>
              <a:latin typeface="Plus Jakarta Sans" pitchFamily="2" charset="0"/>
              <a:cs typeface="Plus Jakarta Sans" pitchFamily="2" charset="0"/>
            </a:endParaRP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400" spc="55" dirty="0" smtClean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Color</a:t>
            </a:r>
            <a:r>
              <a:rPr sz="1400" spc="-80" dirty="0" smtClean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Hierarchy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2430823" y="694096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60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4"/>
          <p:cNvSpPr txBox="1"/>
          <p:nvPr/>
        </p:nvSpPr>
        <p:spPr>
          <a:xfrm>
            <a:off x="2430823" y="428445"/>
            <a:ext cx="299318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0" name="object 5"/>
          <p:cNvSpPr txBox="1"/>
          <p:nvPr/>
        </p:nvSpPr>
        <p:spPr>
          <a:xfrm>
            <a:off x="8737600" y="428445"/>
            <a:ext cx="15115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9" name="object 4"/>
          <p:cNvSpPr/>
          <p:nvPr/>
        </p:nvSpPr>
        <p:spPr>
          <a:xfrm>
            <a:off x="6342676" y="4175741"/>
            <a:ext cx="1851660" cy="392430"/>
          </a:xfrm>
          <a:custGeom>
            <a:avLst/>
            <a:gdLst/>
            <a:ahLst/>
            <a:cxnLst/>
            <a:rect l="l" t="t" r="r" b="b"/>
            <a:pathLst>
              <a:path w="1851659" h="392429">
                <a:moveTo>
                  <a:pt x="1851101" y="0"/>
                </a:moveTo>
                <a:lnTo>
                  <a:pt x="0" y="0"/>
                </a:lnTo>
                <a:lnTo>
                  <a:pt x="0" y="392201"/>
                </a:lnTo>
                <a:lnTo>
                  <a:pt x="1851101" y="392201"/>
                </a:lnTo>
                <a:lnTo>
                  <a:pt x="1851101" y="0"/>
                </a:lnTo>
                <a:close/>
              </a:path>
            </a:pathLst>
          </a:custGeom>
          <a:solidFill>
            <a:srgbClr val="AB8C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/>
          <p:cNvSpPr txBox="1"/>
          <p:nvPr/>
        </p:nvSpPr>
        <p:spPr>
          <a:xfrm>
            <a:off x="537100" y="1874011"/>
            <a:ext cx="3398292" cy="8207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Primary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Color: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dominant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 smtClean="0">
                <a:latin typeface="Plus Jakarta Sans" pitchFamily="2" charset="0"/>
                <a:cs typeface="Plus Jakarta Sans" pitchFamily="2" charset="0"/>
              </a:rPr>
              <a:t>color</a:t>
            </a:r>
            <a:r>
              <a:rPr sz="14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that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is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used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consistently</a:t>
            </a:r>
            <a:r>
              <a:rPr sz="14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throughout</a:t>
            </a:r>
            <a:r>
              <a:rPr sz="1400" spc="-1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signage</a:t>
            </a:r>
            <a:r>
              <a:rPr sz="1400" spc="-1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system.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1" name="object 6"/>
          <p:cNvSpPr/>
          <p:nvPr/>
        </p:nvSpPr>
        <p:spPr>
          <a:xfrm>
            <a:off x="6342422" y="1610277"/>
            <a:ext cx="1851660" cy="392430"/>
          </a:xfrm>
          <a:custGeom>
            <a:avLst/>
            <a:gdLst/>
            <a:ahLst/>
            <a:cxnLst/>
            <a:rect l="l" t="t" r="r" b="b"/>
            <a:pathLst>
              <a:path w="1851659" h="392430">
                <a:moveTo>
                  <a:pt x="1851101" y="0"/>
                </a:moveTo>
                <a:lnTo>
                  <a:pt x="0" y="0"/>
                </a:lnTo>
                <a:lnTo>
                  <a:pt x="0" y="392201"/>
                </a:lnTo>
                <a:lnTo>
                  <a:pt x="1851101" y="392201"/>
                </a:lnTo>
                <a:lnTo>
                  <a:pt x="1851101" y="0"/>
                </a:lnTo>
                <a:close/>
              </a:path>
            </a:pathLst>
          </a:custGeom>
          <a:solidFill>
            <a:srgbClr val="023E5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7"/>
          <p:cNvGrpSpPr/>
          <p:nvPr/>
        </p:nvGrpSpPr>
        <p:grpSpPr>
          <a:xfrm>
            <a:off x="7126710" y="2322036"/>
            <a:ext cx="3201035" cy="1283970"/>
            <a:chOff x="7034110" y="3028111"/>
            <a:chExt cx="3201035" cy="1283970"/>
          </a:xfrm>
        </p:grpSpPr>
        <p:sp>
          <p:nvSpPr>
            <p:cNvPr id="13" name="object 8"/>
            <p:cNvSpPr/>
            <p:nvPr/>
          </p:nvSpPr>
          <p:spPr>
            <a:xfrm>
              <a:off x="7034110" y="3028111"/>
              <a:ext cx="3201035" cy="257175"/>
            </a:xfrm>
            <a:custGeom>
              <a:avLst/>
              <a:gdLst/>
              <a:ahLst/>
              <a:cxnLst/>
              <a:rect l="l" t="t" r="r" b="b"/>
              <a:pathLst>
                <a:path w="3201034" h="257175">
                  <a:moveTo>
                    <a:pt x="3200438" y="0"/>
                  </a:moveTo>
                  <a:lnTo>
                    <a:pt x="0" y="0"/>
                  </a:lnTo>
                  <a:lnTo>
                    <a:pt x="0" y="256692"/>
                  </a:lnTo>
                  <a:lnTo>
                    <a:pt x="3200438" y="256692"/>
                  </a:lnTo>
                  <a:lnTo>
                    <a:pt x="3200438" y="0"/>
                  </a:lnTo>
                  <a:close/>
                </a:path>
              </a:pathLst>
            </a:custGeom>
            <a:solidFill>
              <a:srgbClr val="023E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9"/>
            <p:cNvSpPr/>
            <p:nvPr/>
          </p:nvSpPr>
          <p:spPr>
            <a:xfrm>
              <a:off x="7034110" y="3284804"/>
              <a:ext cx="3201035" cy="257175"/>
            </a:xfrm>
            <a:custGeom>
              <a:avLst/>
              <a:gdLst/>
              <a:ahLst/>
              <a:cxnLst/>
              <a:rect l="l" t="t" r="r" b="b"/>
              <a:pathLst>
                <a:path w="3201034" h="257175">
                  <a:moveTo>
                    <a:pt x="3200438" y="0"/>
                  </a:moveTo>
                  <a:lnTo>
                    <a:pt x="0" y="0"/>
                  </a:lnTo>
                  <a:lnTo>
                    <a:pt x="0" y="256692"/>
                  </a:lnTo>
                  <a:lnTo>
                    <a:pt x="3200438" y="256692"/>
                  </a:lnTo>
                  <a:lnTo>
                    <a:pt x="3200438" y="0"/>
                  </a:lnTo>
                  <a:close/>
                </a:path>
              </a:pathLst>
            </a:custGeom>
            <a:solidFill>
              <a:srgbClr val="023E5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0"/>
            <p:cNvSpPr/>
            <p:nvPr/>
          </p:nvSpPr>
          <p:spPr>
            <a:xfrm>
              <a:off x="7034110" y="3541483"/>
              <a:ext cx="3201035" cy="257175"/>
            </a:xfrm>
            <a:custGeom>
              <a:avLst/>
              <a:gdLst/>
              <a:ahLst/>
              <a:cxnLst/>
              <a:rect l="l" t="t" r="r" b="b"/>
              <a:pathLst>
                <a:path w="3201034" h="257175">
                  <a:moveTo>
                    <a:pt x="3200438" y="0"/>
                  </a:moveTo>
                  <a:lnTo>
                    <a:pt x="0" y="0"/>
                  </a:lnTo>
                  <a:lnTo>
                    <a:pt x="0" y="256692"/>
                  </a:lnTo>
                  <a:lnTo>
                    <a:pt x="3200438" y="256692"/>
                  </a:lnTo>
                  <a:lnTo>
                    <a:pt x="3200438" y="0"/>
                  </a:lnTo>
                  <a:close/>
                </a:path>
              </a:pathLst>
            </a:custGeom>
            <a:solidFill>
              <a:srgbClr val="023E5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"/>
            <p:cNvSpPr/>
            <p:nvPr/>
          </p:nvSpPr>
          <p:spPr>
            <a:xfrm>
              <a:off x="7034110" y="3798189"/>
              <a:ext cx="3201035" cy="257175"/>
            </a:xfrm>
            <a:custGeom>
              <a:avLst/>
              <a:gdLst/>
              <a:ahLst/>
              <a:cxnLst/>
              <a:rect l="l" t="t" r="r" b="b"/>
              <a:pathLst>
                <a:path w="3201034" h="257175">
                  <a:moveTo>
                    <a:pt x="3200438" y="0"/>
                  </a:moveTo>
                  <a:lnTo>
                    <a:pt x="0" y="0"/>
                  </a:lnTo>
                  <a:lnTo>
                    <a:pt x="0" y="256679"/>
                  </a:lnTo>
                  <a:lnTo>
                    <a:pt x="3200438" y="256679"/>
                  </a:lnTo>
                  <a:lnTo>
                    <a:pt x="3200438" y="0"/>
                  </a:lnTo>
                  <a:close/>
                </a:path>
              </a:pathLst>
            </a:custGeom>
            <a:solidFill>
              <a:srgbClr val="023E5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2"/>
            <p:cNvSpPr/>
            <p:nvPr/>
          </p:nvSpPr>
          <p:spPr>
            <a:xfrm>
              <a:off x="7034110" y="4054868"/>
              <a:ext cx="3201035" cy="257175"/>
            </a:xfrm>
            <a:custGeom>
              <a:avLst/>
              <a:gdLst/>
              <a:ahLst/>
              <a:cxnLst/>
              <a:rect l="l" t="t" r="r" b="b"/>
              <a:pathLst>
                <a:path w="3201034" h="257175">
                  <a:moveTo>
                    <a:pt x="3200438" y="0"/>
                  </a:moveTo>
                  <a:lnTo>
                    <a:pt x="0" y="0"/>
                  </a:lnTo>
                  <a:lnTo>
                    <a:pt x="0" y="256692"/>
                  </a:lnTo>
                  <a:lnTo>
                    <a:pt x="3200438" y="256692"/>
                  </a:lnTo>
                  <a:lnTo>
                    <a:pt x="3200438" y="0"/>
                  </a:lnTo>
                  <a:close/>
                </a:path>
              </a:pathLst>
            </a:custGeom>
            <a:solidFill>
              <a:srgbClr val="023E5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3"/>
          <p:cNvGrpSpPr/>
          <p:nvPr/>
        </p:nvGrpSpPr>
        <p:grpSpPr>
          <a:xfrm>
            <a:off x="7126965" y="4887513"/>
            <a:ext cx="3201035" cy="1283970"/>
            <a:chOff x="7034365" y="5593588"/>
            <a:chExt cx="3201035" cy="1283970"/>
          </a:xfrm>
        </p:grpSpPr>
        <p:sp>
          <p:nvSpPr>
            <p:cNvPr id="19" name="object 14"/>
            <p:cNvSpPr/>
            <p:nvPr/>
          </p:nvSpPr>
          <p:spPr>
            <a:xfrm>
              <a:off x="7034365" y="5593588"/>
              <a:ext cx="3201035" cy="257175"/>
            </a:xfrm>
            <a:custGeom>
              <a:avLst/>
              <a:gdLst/>
              <a:ahLst/>
              <a:cxnLst/>
              <a:rect l="l" t="t" r="r" b="b"/>
              <a:pathLst>
                <a:path w="3201034" h="257175">
                  <a:moveTo>
                    <a:pt x="3200438" y="0"/>
                  </a:moveTo>
                  <a:lnTo>
                    <a:pt x="0" y="0"/>
                  </a:lnTo>
                  <a:lnTo>
                    <a:pt x="0" y="256679"/>
                  </a:lnTo>
                  <a:lnTo>
                    <a:pt x="3200438" y="256679"/>
                  </a:lnTo>
                  <a:lnTo>
                    <a:pt x="3200438" y="0"/>
                  </a:lnTo>
                  <a:close/>
                </a:path>
              </a:pathLst>
            </a:custGeom>
            <a:solidFill>
              <a:srgbClr val="AB8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5"/>
            <p:cNvSpPr/>
            <p:nvPr/>
          </p:nvSpPr>
          <p:spPr>
            <a:xfrm>
              <a:off x="7034365" y="5850267"/>
              <a:ext cx="3201035" cy="257175"/>
            </a:xfrm>
            <a:custGeom>
              <a:avLst/>
              <a:gdLst/>
              <a:ahLst/>
              <a:cxnLst/>
              <a:rect l="l" t="t" r="r" b="b"/>
              <a:pathLst>
                <a:path w="3201034" h="257175">
                  <a:moveTo>
                    <a:pt x="3200438" y="0"/>
                  </a:moveTo>
                  <a:lnTo>
                    <a:pt x="0" y="0"/>
                  </a:lnTo>
                  <a:lnTo>
                    <a:pt x="0" y="256692"/>
                  </a:lnTo>
                  <a:lnTo>
                    <a:pt x="3200438" y="256692"/>
                  </a:lnTo>
                  <a:lnTo>
                    <a:pt x="3200438" y="0"/>
                  </a:lnTo>
                  <a:close/>
                </a:path>
              </a:pathLst>
            </a:custGeom>
            <a:solidFill>
              <a:srgbClr val="AB8C5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6"/>
            <p:cNvSpPr/>
            <p:nvPr/>
          </p:nvSpPr>
          <p:spPr>
            <a:xfrm>
              <a:off x="7034365" y="6106947"/>
              <a:ext cx="3201035" cy="257175"/>
            </a:xfrm>
            <a:custGeom>
              <a:avLst/>
              <a:gdLst/>
              <a:ahLst/>
              <a:cxnLst/>
              <a:rect l="l" t="t" r="r" b="b"/>
              <a:pathLst>
                <a:path w="3201034" h="257175">
                  <a:moveTo>
                    <a:pt x="3200438" y="0"/>
                  </a:moveTo>
                  <a:lnTo>
                    <a:pt x="0" y="0"/>
                  </a:lnTo>
                  <a:lnTo>
                    <a:pt x="0" y="256692"/>
                  </a:lnTo>
                  <a:lnTo>
                    <a:pt x="3200438" y="256692"/>
                  </a:lnTo>
                  <a:lnTo>
                    <a:pt x="3200438" y="0"/>
                  </a:lnTo>
                  <a:close/>
                </a:path>
              </a:pathLst>
            </a:custGeom>
            <a:solidFill>
              <a:srgbClr val="AB8C55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7"/>
            <p:cNvSpPr/>
            <p:nvPr/>
          </p:nvSpPr>
          <p:spPr>
            <a:xfrm>
              <a:off x="7034365" y="6363639"/>
              <a:ext cx="3201035" cy="257175"/>
            </a:xfrm>
            <a:custGeom>
              <a:avLst/>
              <a:gdLst/>
              <a:ahLst/>
              <a:cxnLst/>
              <a:rect l="l" t="t" r="r" b="b"/>
              <a:pathLst>
                <a:path w="3201034" h="257175">
                  <a:moveTo>
                    <a:pt x="3200438" y="0"/>
                  </a:moveTo>
                  <a:lnTo>
                    <a:pt x="0" y="0"/>
                  </a:lnTo>
                  <a:lnTo>
                    <a:pt x="0" y="256692"/>
                  </a:lnTo>
                  <a:lnTo>
                    <a:pt x="3200438" y="256692"/>
                  </a:lnTo>
                  <a:lnTo>
                    <a:pt x="3200438" y="0"/>
                  </a:lnTo>
                  <a:close/>
                </a:path>
              </a:pathLst>
            </a:custGeom>
            <a:solidFill>
              <a:srgbClr val="AB8C55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8"/>
            <p:cNvSpPr/>
            <p:nvPr/>
          </p:nvSpPr>
          <p:spPr>
            <a:xfrm>
              <a:off x="7034365" y="6620332"/>
              <a:ext cx="3201035" cy="257175"/>
            </a:xfrm>
            <a:custGeom>
              <a:avLst/>
              <a:gdLst/>
              <a:ahLst/>
              <a:cxnLst/>
              <a:rect l="l" t="t" r="r" b="b"/>
              <a:pathLst>
                <a:path w="3201034" h="257175">
                  <a:moveTo>
                    <a:pt x="3200438" y="0"/>
                  </a:moveTo>
                  <a:lnTo>
                    <a:pt x="0" y="0"/>
                  </a:lnTo>
                  <a:lnTo>
                    <a:pt x="0" y="256692"/>
                  </a:lnTo>
                  <a:lnTo>
                    <a:pt x="3200438" y="256692"/>
                  </a:lnTo>
                  <a:lnTo>
                    <a:pt x="3200438" y="0"/>
                  </a:lnTo>
                  <a:close/>
                </a:path>
              </a:pathLst>
            </a:custGeom>
            <a:solidFill>
              <a:srgbClr val="AB8C55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19"/>
          <p:cNvSpPr txBox="1"/>
          <p:nvPr/>
        </p:nvSpPr>
        <p:spPr>
          <a:xfrm>
            <a:off x="4404445" y="1536191"/>
            <a:ext cx="91122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380"/>
              </a:spcBef>
            </a:pPr>
            <a:r>
              <a:rPr sz="1600" b="1" spc="55" dirty="0">
                <a:solidFill>
                  <a:srgbClr val="023E50"/>
                </a:solidFill>
                <a:latin typeface="Plus Jakarta Sans" pitchFamily="2" charset="0"/>
                <a:cs typeface="Plus Jakarta Sans" pitchFamily="2" charset="0"/>
              </a:rPr>
              <a:t>Primary </a:t>
            </a:r>
            <a:r>
              <a:rPr sz="1600" b="1" spc="65" dirty="0">
                <a:solidFill>
                  <a:srgbClr val="023E50"/>
                </a:solidFill>
                <a:latin typeface="Plus Jakarta Sans" pitchFamily="2" charset="0"/>
                <a:cs typeface="Plus Jakarta Sans" pitchFamily="2" charset="0"/>
              </a:rPr>
              <a:t>Color</a:t>
            </a:r>
            <a:endParaRPr sz="16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5" name="object 24"/>
          <p:cNvSpPr txBox="1"/>
          <p:nvPr/>
        </p:nvSpPr>
        <p:spPr>
          <a:xfrm>
            <a:off x="537100" y="4117801"/>
            <a:ext cx="3398292" cy="66364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35"/>
              </a:spcBef>
            </a:pPr>
            <a:r>
              <a:rPr sz="1400" dirty="0">
                <a:latin typeface="Plus Jakarta Sans" pitchFamily="2" charset="0"/>
                <a:cs typeface="Plus Jakarta Sans" pitchFamily="2" charset="0"/>
              </a:rPr>
              <a:t>Secondary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Color: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complementary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 smtClean="0">
                <a:latin typeface="Plus Jakarta Sans" pitchFamily="2" charset="0"/>
                <a:cs typeface="Plus Jakarta Sans" pitchFamily="2" charset="0"/>
              </a:rPr>
              <a:t>color</a:t>
            </a:r>
            <a:r>
              <a:rPr sz="1400" spc="-1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 smtClean="0">
                <a:latin typeface="Plus Jakarta Sans" pitchFamily="2" charset="0"/>
                <a:cs typeface="Plus Jakarta Sans" pitchFamily="2" charset="0"/>
              </a:rPr>
              <a:t>used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 smtClean="0">
                <a:latin typeface="Plus Jakarta Sans" pitchFamily="2" charset="0"/>
                <a:cs typeface="Plus Jakarta Sans" pitchFamily="2" charset="0"/>
              </a:rPr>
              <a:t>for</a:t>
            </a:r>
            <a:r>
              <a:rPr sz="1400" spc="-14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highlighting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important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information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or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creating </a:t>
            </a:r>
            <a:r>
              <a:rPr sz="1400" spc="-55" dirty="0">
                <a:latin typeface="Plus Jakarta Sans" pitchFamily="2" charset="0"/>
                <a:cs typeface="Plus Jakarta Sans" pitchFamily="2" charset="0"/>
              </a:rPr>
              <a:t>visual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contrast.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6" name="object 25"/>
          <p:cNvSpPr txBox="1"/>
          <p:nvPr/>
        </p:nvSpPr>
        <p:spPr>
          <a:xfrm>
            <a:off x="6329971" y="4933822"/>
            <a:ext cx="389255" cy="1212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100%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80%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60%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40%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20%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7" name="object 26"/>
          <p:cNvSpPr txBox="1"/>
          <p:nvPr/>
        </p:nvSpPr>
        <p:spPr>
          <a:xfrm>
            <a:off x="537100" y="5507393"/>
            <a:ext cx="1652905" cy="845819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85"/>
              </a:spcBef>
            </a:pPr>
            <a:r>
              <a:rPr sz="1800" b="1" spc="65" dirty="0">
                <a:solidFill>
                  <a:srgbClr val="AB8C55"/>
                </a:solidFill>
                <a:latin typeface="Times New Roman"/>
                <a:cs typeface="Times New Roman"/>
              </a:rPr>
              <a:t>Color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45" dirty="0">
                <a:solidFill>
                  <a:srgbClr val="023E51"/>
                </a:solidFill>
                <a:latin typeface="Cambria"/>
                <a:cs typeface="Cambria"/>
              </a:rPr>
              <a:t>Palette</a:t>
            </a:r>
            <a:endParaRPr sz="3800" dirty="0">
              <a:latin typeface="Cambria"/>
              <a:cs typeface="Cambria"/>
            </a:endParaRPr>
          </a:p>
        </p:txBody>
      </p:sp>
      <p:sp>
        <p:nvSpPr>
          <p:cNvPr id="28" name="object 20"/>
          <p:cNvSpPr txBox="1"/>
          <p:nvPr/>
        </p:nvSpPr>
        <p:spPr>
          <a:xfrm>
            <a:off x="4404699" y="4100397"/>
            <a:ext cx="1359499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380"/>
              </a:spcBef>
            </a:pPr>
            <a:r>
              <a:rPr sz="1600" b="1" spc="100" dirty="0">
                <a:solidFill>
                  <a:srgbClr val="023E50"/>
                </a:solidFill>
                <a:latin typeface="Plus Jakarta Sans" pitchFamily="2" charset="0"/>
                <a:cs typeface="Plus Jakarta Sans" pitchFamily="2" charset="0"/>
              </a:rPr>
              <a:t>Secondary </a:t>
            </a:r>
            <a:r>
              <a:rPr sz="1600" b="1" spc="65" dirty="0">
                <a:solidFill>
                  <a:srgbClr val="023E50"/>
                </a:solidFill>
                <a:latin typeface="Plus Jakarta Sans" pitchFamily="2" charset="0"/>
                <a:cs typeface="Plus Jakarta Sans" pitchFamily="2" charset="0"/>
              </a:rPr>
              <a:t>Color</a:t>
            </a:r>
            <a:endParaRPr sz="16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9" name="object 21"/>
          <p:cNvSpPr txBox="1"/>
          <p:nvPr/>
        </p:nvSpPr>
        <p:spPr>
          <a:xfrm>
            <a:off x="6329717" y="2373184"/>
            <a:ext cx="389255" cy="1204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100%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80%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60%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40%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20%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0" name="object 22"/>
          <p:cNvSpPr txBox="1"/>
          <p:nvPr/>
        </p:nvSpPr>
        <p:spPr>
          <a:xfrm>
            <a:off x="8463594" y="4085379"/>
            <a:ext cx="1864151" cy="55528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Color</a:t>
            </a:r>
            <a:r>
              <a:rPr sz="1200" spc="-10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Code</a:t>
            </a:r>
            <a:r>
              <a:rPr sz="1200" spc="-1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8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:</a:t>
            </a:r>
            <a:r>
              <a:rPr sz="1200" spc="-10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#AB8C55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CMYK</a:t>
            </a:r>
            <a:r>
              <a:rPr sz="1200" spc="35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8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:</a:t>
            </a:r>
            <a:r>
              <a:rPr sz="1200" spc="-14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C,32</a:t>
            </a:r>
            <a:r>
              <a:rPr sz="1200" spc="-15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14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M,41</a:t>
            </a:r>
            <a:r>
              <a:rPr sz="1200" spc="-16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Y,76</a:t>
            </a:r>
            <a:r>
              <a:rPr sz="1200" spc="-16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K,6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1" name="object 23"/>
          <p:cNvSpPr txBox="1"/>
          <p:nvPr/>
        </p:nvSpPr>
        <p:spPr>
          <a:xfrm>
            <a:off x="8463338" y="1519917"/>
            <a:ext cx="1864662" cy="55528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Color</a:t>
            </a:r>
            <a:r>
              <a:rPr sz="1200" spc="-10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Code</a:t>
            </a:r>
            <a:r>
              <a:rPr sz="1200" spc="-1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8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:</a:t>
            </a:r>
            <a:r>
              <a:rPr sz="1200" spc="-10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#023E50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CMYK</a:t>
            </a:r>
            <a:r>
              <a:rPr sz="1200" spc="35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8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:</a:t>
            </a:r>
            <a:r>
              <a:rPr sz="1200" spc="-14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C,96</a:t>
            </a:r>
            <a:r>
              <a:rPr sz="1200" spc="-16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6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M,66</a:t>
            </a:r>
            <a:r>
              <a:rPr sz="1200" spc="-15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6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Y,48</a:t>
            </a:r>
            <a:r>
              <a:rPr sz="1200" spc="-16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K,39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0" y="6284457"/>
            <a:ext cx="25743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object 7"/>
          <p:cNvSpPr/>
          <p:nvPr/>
        </p:nvSpPr>
        <p:spPr>
          <a:xfrm>
            <a:off x="2430823" y="751971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27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4"/>
          <p:cNvSpPr txBox="1"/>
          <p:nvPr/>
        </p:nvSpPr>
        <p:spPr>
          <a:xfrm>
            <a:off x="2430823" y="370570"/>
            <a:ext cx="299318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0" name="object 5"/>
          <p:cNvSpPr txBox="1"/>
          <p:nvPr/>
        </p:nvSpPr>
        <p:spPr>
          <a:xfrm>
            <a:off x="8737600" y="370570"/>
            <a:ext cx="15115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7" name="object 26"/>
          <p:cNvSpPr txBox="1"/>
          <p:nvPr/>
        </p:nvSpPr>
        <p:spPr>
          <a:xfrm>
            <a:off x="537100" y="5507393"/>
            <a:ext cx="1652905" cy="845819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85"/>
              </a:spcBef>
            </a:pPr>
            <a:r>
              <a:rPr sz="1800" b="1" spc="65" dirty="0">
                <a:solidFill>
                  <a:srgbClr val="AB8C55"/>
                </a:solidFill>
                <a:latin typeface="Times New Roman"/>
                <a:cs typeface="Times New Roman"/>
              </a:rPr>
              <a:t>Color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45" dirty="0">
                <a:solidFill>
                  <a:srgbClr val="023E51"/>
                </a:solidFill>
                <a:latin typeface="Cambria"/>
                <a:cs typeface="Cambria"/>
              </a:rPr>
              <a:t>Palette</a:t>
            </a:r>
            <a:endParaRPr sz="3800">
              <a:latin typeface="Cambria"/>
              <a:cs typeface="Cambria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0" y="6284457"/>
            <a:ext cx="25743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object 4"/>
          <p:cNvSpPr/>
          <p:nvPr/>
        </p:nvSpPr>
        <p:spPr>
          <a:xfrm>
            <a:off x="6844118" y="1481581"/>
            <a:ext cx="1851660" cy="392430"/>
          </a:xfrm>
          <a:custGeom>
            <a:avLst/>
            <a:gdLst/>
            <a:ahLst/>
            <a:cxnLst/>
            <a:rect l="l" t="t" r="r" b="b"/>
            <a:pathLst>
              <a:path w="1851659" h="392430">
                <a:moveTo>
                  <a:pt x="1851101" y="0"/>
                </a:moveTo>
                <a:lnTo>
                  <a:pt x="0" y="0"/>
                </a:lnTo>
                <a:lnTo>
                  <a:pt x="0" y="392201"/>
                </a:lnTo>
                <a:lnTo>
                  <a:pt x="1851101" y="392201"/>
                </a:lnTo>
                <a:lnTo>
                  <a:pt x="1851101" y="0"/>
                </a:lnTo>
                <a:close/>
              </a:path>
            </a:pathLst>
          </a:custGeom>
          <a:solidFill>
            <a:srgbClr val="C792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6"/>
          <p:cNvSpPr/>
          <p:nvPr/>
        </p:nvSpPr>
        <p:spPr>
          <a:xfrm>
            <a:off x="6844118" y="4044226"/>
            <a:ext cx="1851660" cy="392430"/>
          </a:xfrm>
          <a:custGeom>
            <a:avLst/>
            <a:gdLst/>
            <a:ahLst/>
            <a:cxnLst/>
            <a:rect l="l" t="t" r="r" b="b"/>
            <a:pathLst>
              <a:path w="1851659" h="392429">
                <a:moveTo>
                  <a:pt x="1851101" y="0"/>
                </a:moveTo>
                <a:lnTo>
                  <a:pt x="0" y="0"/>
                </a:lnTo>
                <a:lnTo>
                  <a:pt x="0" y="392201"/>
                </a:lnTo>
                <a:lnTo>
                  <a:pt x="1851101" y="392201"/>
                </a:lnTo>
                <a:lnTo>
                  <a:pt x="1851101" y="0"/>
                </a:lnTo>
                <a:close/>
              </a:path>
            </a:pathLst>
          </a:custGeom>
          <a:solidFill>
            <a:srgbClr val="E3C2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7"/>
          <p:cNvGrpSpPr/>
          <p:nvPr/>
        </p:nvGrpSpPr>
        <p:grpSpPr>
          <a:xfrm>
            <a:off x="7628407" y="4755997"/>
            <a:ext cx="3201035" cy="1283970"/>
            <a:chOff x="7034365" y="5590768"/>
            <a:chExt cx="3201035" cy="1283970"/>
          </a:xfrm>
        </p:grpSpPr>
        <p:sp>
          <p:nvSpPr>
            <p:cNvPr id="36" name="object 8"/>
            <p:cNvSpPr/>
            <p:nvPr/>
          </p:nvSpPr>
          <p:spPr>
            <a:xfrm>
              <a:off x="7034365" y="5590768"/>
              <a:ext cx="3201035" cy="257175"/>
            </a:xfrm>
            <a:custGeom>
              <a:avLst/>
              <a:gdLst/>
              <a:ahLst/>
              <a:cxnLst/>
              <a:rect l="l" t="t" r="r" b="b"/>
              <a:pathLst>
                <a:path w="3201034" h="257175">
                  <a:moveTo>
                    <a:pt x="3200438" y="0"/>
                  </a:moveTo>
                  <a:lnTo>
                    <a:pt x="0" y="0"/>
                  </a:lnTo>
                  <a:lnTo>
                    <a:pt x="0" y="256679"/>
                  </a:lnTo>
                  <a:lnTo>
                    <a:pt x="3200438" y="256679"/>
                  </a:lnTo>
                  <a:lnTo>
                    <a:pt x="3200438" y="0"/>
                  </a:lnTo>
                  <a:close/>
                </a:path>
              </a:pathLst>
            </a:custGeom>
            <a:solidFill>
              <a:srgbClr val="E3C2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9"/>
            <p:cNvSpPr/>
            <p:nvPr/>
          </p:nvSpPr>
          <p:spPr>
            <a:xfrm>
              <a:off x="7034365" y="5847448"/>
              <a:ext cx="3201035" cy="257175"/>
            </a:xfrm>
            <a:custGeom>
              <a:avLst/>
              <a:gdLst/>
              <a:ahLst/>
              <a:cxnLst/>
              <a:rect l="l" t="t" r="r" b="b"/>
              <a:pathLst>
                <a:path w="3201034" h="257175">
                  <a:moveTo>
                    <a:pt x="3200438" y="0"/>
                  </a:moveTo>
                  <a:lnTo>
                    <a:pt x="0" y="0"/>
                  </a:lnTo>
                  <a:lnTo>
                    <a:pt x="0" y="256692"/>
                  </a:lnTo>
                  <a:lnTo>
                    <a:pt x="3200438" y="256692"/>
                  </a:lnTo>
                  <a:lnTo>
                    <a:pt x="3200438" y="0"/>
                  </a:lnTo>
                  <a:close/>
                </a:path>
              </a:pathLst>
            </a:custGeom>
            <a:solidFill>
              <a:srgbClr val="E3C289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0"/>
            <p:cNvSpPr/>
            <p:nvPr/>
          </p:nvSpPr>
          <p:spPr>
            <a:xfrm>
              <a:off x="7034365" y="6104140"/>
              <a:ext cx="3201035" cy="257175"/>
            </a:xfrm>
            <a:custGeom>
              <a:avLst/>
              <a:gdLst/>
              <a:ahLst/>
              <a:cxnLst/>
              <a:rect l="l" t="t" r="r" b="b"/>
              <a:pathLst>
                <a:path w="3201034" h="257175">
                  <a:moveTo>
                    <a:pt x="3200438" y="0"/>
                  </a:moveTo>
                  <a:lnTo>
                    <a:pt x="0" y="0"/>
                  </a:lnTo>
                  <a:lnTo>
                    <a:pt x="0" y="256692"/>
                  </a:lnTo>
                  <a:lnTo>
                    <a:pt x="3200438" y="256692"/>
                  </a:lnTo>
                  <a:lnTo>
                    <a:pt x="3200438" y="0"/>
                  </a:lnTo>
                  <a:close/>
                </a:path>
              </a:pathLst>
            </a:custGeom>
            <a:solidFill>
              <a:srgbClr val="E3C289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1"/>
            <p:cNvSpPr/>
            <p:nvPr/>
          </p:nvSpPr>
          <p:spPr>
            <a:xfrm>
              <a:off x="7034365" y="6360820"/>
              <a:ext cx="3201035" cy="257175"/>
            </a:xfrm>
            <a:custGeom>
              <a:avLst/>
              <a:gdLst/>
              <a:ahLst/>
              <a:cxnLst/>
              <a:rect l="l" t="t" r="r" b="b"/>
              <a:pathLst>
                <a:path w="3201034" h="257175">
                  <a:moveTo>
                    <a:pt x="3200438" y="0"/>
                  </a:moveTo>
                  <a:lnTo>
                    <a:pt x="0" y="0"/>
                  </a:lnTo>
                  <a:lnTo>
                    <a:pt x="0" y="256692"/>
                  </a:lnTo>
                  <a:lnTo>
                    <a:pt x="3200438" y="256692"/>
                  </a:lnTo>
                  <a:lnTo>
                    <a:pt x="3200438" y="0"/>
                  </a:lnTo>
                  <a:close/>
                </a:path>
              </a:pathLst>
            </a:custGeom>
            <a:solidFill>
              <a:srgbClr val="E3C289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2"/>
            <p:cNvSpPr/>
            <p:nvPr/>
          </p:nvSpPr>
          <p:spPr>
            <a:xfrm>
              <a:off x="7034365" y="6617512"/>
              <a:ext cx="3201035" cy="257175"/>
            </a:xfrm>
            <a:custGeom>
              <a:avLst/>
              <a:gdLst/>
              <a:ahLst/>
              <a:cxnLst/>
              <a:rect l="l" t="t" r="r" b="b"/>
              <a:pathLst>
                <a:path w="3201034" h="257175">
                  <a:moveTo>
                    <a:pt x="3200438" y="0"/>
                  </a:moveTo>
                  <a:lnTo>
                    <a:pt x="0" y="0"/>
                  </a:lnTo>
                  <a:lnTo>
                    <a:pt x="0" y="256692"/>
                  </a:lnTo>
                  <a:lnTo>
                    <a:pt x="3200438" y="256692"/>
                  </a:lnTo>
                  <a:lnTo>
                    <a:pt x="3200438" y="0"/>
                  </a:lnTo>
                  <a:close/>
                </a:path>
              </a:pathLst>
            </a:custGeom>
            <a:solidFill>
              <a:srgbClr val="E3C289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13"/>
          <p:cNvGrpSpPr/>
          <p:nvPr/>
        </p:nvGrpSpPr>
        <p:grpSpPr>
          <a:xfrm>
            <a:off x="7628407" y="2193353"/>
            <a:ext cx="3201035" cy="1283970"/>
            <a:chOff x="7034365" y="3028124"/>
            <a:chExt cx="3201035" cy="1283970"/>
          </a:xfrm>
        </p:grpSpPr>
        <p:sp>
          <p:nvSpPr>
            <p:cNvPr id="42" name="object 14"/>
            <p:cNvSpPr/>
            <p:nvPr/>
          </p:nvSpPr>
          <p:spPr>
            <a:xfrm>
              <a:off x="7034365" y="3028124"/>
              <a:ext cx="3201035" cy="257175"/>
            </a:xfrm>
            <a:custGeom>
              <a:avLst/>
              <a:gdLst/>
              <a:ahLst/>
              <a:cxnLst/>
              <a:rect l="l" t="t" r="r" b="b"/>
              <a:pathLst>
                <a:path w="3201034" h="257175">
                  <a:moveTo>
                    <a:pt x="3200438" y="0"/>
                  </a:moveTo>
                  <a:lnTo>
                    <a:pt x="0" y="0"/>
                  </a:lnTo>
                  <a:lnTo>
                    <a:pt x="0" y="256679"/>
                  </a:lnTo>
                  <a:lnTo>
                    <a:pt x="3200438" y="256679"/>
                  </a:lnTo>
                  <a:lnTo>
                    <a:pt x="3200438" y="0"/>
                  </a:lnTo>
                  <a:close/>
                </a:path>
              </a:pathLst>
            </a:custGeom>
            <a:solidFill>
              <a:srgbClr val="C792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5"/>
            <p:cNvSpPr/>
            <p:nvPr/>
          </p:nvSpPr>
          <p:spPr>
            <a:xfrm>
              <a:off x="7034365" y="3284804"/>
              <a:ext cx="3201035" cy="257175"/>
            </a:xfrm>
            <a:custGeom>
              <a:avLst/>
              <a:gdLst/>
              <a:ahLst/>
              <a:cxnLst/>
              <a:rect l="l" t="t" r="r" b="b"/>
              <a:pathLst>
                <a:path w="3201034" h="257175">
                  <a:moveTo>
                    <a:pt x="3200438" y="0"/>
                  </a:moveTo>
                  <a:lnTo>
                    <a:pt x="0" y="0"/>
                  </a:lnTo>
                  <a:lnTo>
                    <a:pt x="0" y="256692"/>
                  </a:lnTo>
                  <a:lnTo>
                    <a:pt x="3200438" y="256692"/>
                  </a:lnTo>
                  <a:lnTo>
                    <a:pt x="3200438" y="0"/>
                  </a:lnTo>
                  <a:close/>
                </a:path>
              </a:pathLst>
            </a:custGeom>
            <a:solidFill>
              <a:srgbClr val="C7922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6"/>
            <p:cNvSpPr/>
            <p:nvPr/>
          </p:nvSpPr>
          <p:spPr>
            <a:xfrm>
              <a:off x="7034365" y="3541483"/>
              <a:ext cx="3201035" cy="257175"/>
            </a:xfrm>
            <a:custGeom>
              <a:avLst/>
              <a:gdLst/>
              <a:ahLst/>
              <a:cxnLst/>
              <a:rect l="l" t="t" r="r" b="b"/>
              <a:pathLst>
                <a:path w="3201034" h="257175">
                  <a:moveTo>
                    <a:pt x="3200438" y="0"/>
                  </a:moveTo>
                  <a:lnTo>
                    <a:pt x="0" y="0"/>
                  </a:lnTo>
                  <a:lnTo>
                    <a:pt x="0" y="256692"/>
                  </a:lnTo>
                  <a:lnTo>
                    <a:pt x="3200438" y="256692"/>
                  </a:lnTo>
                  <a:lnTo>
                    <a:pt x="3200438" y="0"/>
                  </a:lnTo>
                  <a:close/>
                </a:path>
              </a:pathLst>
            </a:custGeom>
            <a:solidFill>
              <a:srgbClr val="C7922C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7"/>
            <p:cNvSpPr/>
            <p:nvPr/>
          </p:nvSpPr>
          <p:spPr>
            <a:xfrm>
              <a:off x="7034365" y="3798176"/>
              <a:ext cx="3201035" cy="257175"/>
            </a:xfrm>
            <a:custGeom>
              <a:avLst/>
              <a:gdLst/>
              <a:ahLst/>
              <a:cxnLst/>
              <a:rect l="l" t="t" r="r" b="b"/>
              <a:pathLst>
                <a:path w="3201034" h="257175">
                  <a:moveTo>
                    <a:pt x="3200438" y="0"/>
                  </a:moveTo>
                  <a:lnTo>
                    <a:pt x="0" y="0"/>
                  </a:lnTo>
                  <a:lnTo>
                    <a:pt x="0" y="256692"/>
                  </a:lnTo>
                  <a:lnTo>
                    <a:pt x="3200438" y="256692"/>
                  </a:lnTo>
                  <a:lnTo>
                    <a:pt x="3200438" y="0"/>
                  </a:lnTo>
                  <a:close/>
                </a:path>
              </a:pathLst>
            </a:custGeom>
            <a:solidFill>
              <a:srgbClr val="C7922C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18"/>
            <p:cNvSpPr/>
            <p:nvPr/>
          </p:nvSpPr>
          <p:spPr>
            <a:xfrm>
              <a:off x="7034365" y="4054868"/>
              <a:ext cx="3201035" cy="257175"/>
            </a:xfrm>
            <a:custGeom>
              <a:avLst/>
              <a:gdLst/>
              <a:ahLst/>
              <a:cxnLst/>
              <a:rect l="l" t="t" r="r" b="b"/>
              <a:pathLst>
                <a:path w="3201034" h="257175">
                  <a:moveTo>
                    <a:pt x="3200438" y="0"/>
                  </a:moveTo>
                  <a:lnTo>
                    <a:pt x="0" y="0"/>
                  </a:lnTo>
                  <a:lnTo>
                    <a:pt x="0" y="256692"/>
                  </a:lnTo>
                  <a:lnTo>
                    <a:pt x="3200438" y="256692"/>
                  </a:lnTo>
                  <a:lnTo>
                    <a:pt x="3200438" y="0"/>
                  </a:lnTo>
                  <a:close/>
                </a:path>
              </a:pathLst>
            </a:custGeom>
            <a:solidFill>
              <a:srgbClr val="C7922C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19"/>
          <p:cNvSpPr txBox="1"/>
          <p:nvPr/>
        </p:nvSpPr>
        <p:spPr>
          <a:xfrm>
            <a:off x="4697791" y="1406239"/>
            <a:ext cx="118808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380"/>
              </a:spcBef>
            </a:pPr>
            <a:r>
              <a:rPr sz="1800" b="1" spc="100" dirty="0">
                <a:solidFill>
                  <a:srgbClr val="023E50"/>
                </a:solidFill>
                <a:latin typeface="Times New Roman"/>
                <a:cs typeface="Times New Roman"/>
              </a:rPr>
              <a:t>Secondary </a:t>
            </a:r>
            <a:r>
              <a:rPr sz="1800" b="1" spc="65" dirty="0">
                <a:solidFill>
                  <a:srgbClr val="023E50"/>
                </a:solidFill>
                <a:latin typeface="Times New Roman"/>
                <a:cs typeface="Times New Roman"/>
              </a:rPr>
              <a:t>Color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8" name="object 25"/>
          <p:cNvSpPr txBox="1"/>
          <p:nvPr/>
        </p:nvSpPr>
        <p:spPr>
          <a:xfrm>
            <a:off x="6831413" y="4805126"/>
            <a:ext cx="389255" cy="1212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100%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80%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60%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40%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20%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9" name="object 20"/>
          <p:cNvSpPr txBox="1"/>
          <p:nvPr/>
        </p:nvSpPr>
        <p:spPr>
          <a:xfrm>
            <a:off x="4697791" y="3968882"/>
            <a:ext cx="118808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380"/>
              </a:spcBef>
            </a:pPr>
            <a:r>
              <a:rPr sz="1800" b="1" spc="100" dirty="0">
                <a:solidFill>
                  <a:srgbClr val="023E50"/>
                </a:solidFill>
                <a:latin typeface="Times New Roman"/>
                <a:cs typeface="Times New Roman"/>
              </a:rPr>
              <a:t>Secondary </a:t>
            </a:r>
            <a:r>
              <a:rPr sz="1800" b="1" spc="65" dirty="0">
                <a:solidFill>
                  <a:srgbClr val="023E50"/>
                </a:solidFill>
                <a:latin typeface="Times New Roman"/>
                <a:cs typeface="Times New Roman"/>
              </a:rPr>
              <a:t>Color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0" name="object 21"/>
          <p:cNvSpPr txBox="1"/>
          <p:nvPr/>
        </p:nvSpPr>
        <p:spPr>
          <a:xfrm>
            <a:off x="6831413" y="2244488"/>
            <a:ext cx="389255" cy="1204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100%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80%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60%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40%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20%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1" name="object 22"/>
          <p:cNvSpPr txBox="1"/>
          <p:nvPr/>
        </p:nvSpPr>
        <p:spPr>
          <a:xfrm>
            <a:off x="8965036" y="3953866"/>
            <a:ext cx="1864406" cy="55528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Color</a:t>
            </a:r>
            <a:r>
              <a:rPr sz="1200" spc="-10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Code</a:t>
            </a:r>
            <a:r>
              <a:rPr sz="1200" spc="-1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8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:</a:t>
            </a:r>
            <a:r>
              <a:rPr sz="1200" spc="-10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#E2C289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CMYK</a:t>
            </a:r>
            <a:r>
              <a:rPr sz="1200" spc="35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8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:</a:t>
            </a:r>
            <a:r>
              <a:rPr sz="1200" spc="-14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6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C,11</a:t>
            </a:r>
            <a:r>
              <a:rPr sz="1200" spc="-15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6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M,22</a:t>
            </a:r>
            <a:r>
              <a:rPr sz="1200" spc="-16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6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Y,52</a:t>
            </a:r>
            <a:r>
              <a:rPr sz="1200" spc="-16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K,0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52" name="object 23"/>
          <p:cNvSpPr txBox="1"/>
          <p:nvPr/>
        </p:nvSpPr>
        <p:spPr>
          <a:xfrm>
            <a:off x="8965036" y="1391221"/>
            <a:ext cx="1864406" cy="55528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Color</a:t>
            </a:r>
            <a:r>
              <a:rPr sz="1200" spc="-10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Code</a:t>
            </a:r>
            <a:r>
              <a:rPr sz="1200" spc="-1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8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:</a:t>
            </a:r>
            <a:r>
              <a:rPr sz="1200" spc="-10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#C8932C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CMYK</a:t>
            </a:r>
            <a:r>
              <a:rPr sz="1200" spc="35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8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:</a:t>
            </a:r>
            <a:r>
              <a:rPr sz="1200" spc="-14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9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C,21</a:t>
            </a:r>
            <a:r>
              <a:rPr sz="1200" spc="-15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M,42</a:t>
            </a:r>
            <a:r>
              <a:rPr sz="1200" spc="-16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7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Y,100</a:t>
            </a:r>
            <a:r>
              <a:rPr sz="1200" spc="-16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K,2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8" name="object 7"/>
          <p:cNvSpPr/>
          <p:nvPr/>
        </p:nvSpPr>
        <p:spPr>
          <a:xfrm>
            <a:off x="2430823" y="694096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542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4"/>
          <p:cNvSpPr txBox="1"/>
          <p:nvPr/>
        </p:nvSpPr>
        <p:spPr>
          <a:xfrm>
            <a:off x="2430823" y="370570"/>
            <a:ext cx="299318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0" name="object 5"/>
          <p:cNvSpPr txBox="1"/>
          <p:nvPr/>
        </p:nvSpPr>
        <p:spPr>
          <a:xfrm>
            <a:off x="8737600" y="370570"/>
            <a:ext cx="15115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7" name="object 26"/>
          <p:cNvSpPr txBox="1"/>
          <p:nvPr/>
        </p:nvSpPr>
        <p:spPr>
          <a:xfrm>
            <a:off x="537100" y="5507393"/>
            <a:ext cx="1652905" cy="845819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85"/>
              </a:spcBef>
            </a:pPr>
            <a:r>
              <a:rPr sz="1800" b="1" spc="65" dirty="0">
                <a:solidFill>
                  <a:srgbClr val="AB8C55"/>
                </a:solidFill>
                <a:latin typeface="Times New Roman"/>
                <a:cs typeface="Times New Roman"/>
              </a:rPr>
              <a:t>Color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45" dirty="0">
                <a:solidFill>
                  <a:srgbClr val="023E51"/>
                </a:solidFill>
                <a:latin typeface="Cambria"/>
                <a:cs typeface="Cambria"/>
              </a:rPr>
              <a:t>Palette</a:t>
            </a:r>
            <a:endParaRPr sz="3800">
              <a:latin typeface="Cambria"/>
              <a:cs typeface="Cambria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0" y="6284457"/>
            <a:ext cx="25743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71" name="object 4"/>
          <p:cNvGrpSpPr/>
          <p:nvPr/>
        </p:nvGrpSpPr>
        <p:grpSpPr>
          <a:xfrm>
            <a:off x="3879722" y="1659118"/>
            <a:ext cx="1691005" cy="2479675"/>
            <a:chOff x="3879722" y="2770318"/>
            <a:chExt cx="1691005" cy="2479675"/>
          </a:xfrm>
        </p:grpSpPr>
        <p:pic>
          <p:nvPicPr>
            <p:cNvPr id="72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79722" y="2819405"/>
              <a:ext cx="786333" cy="2389258"/>
            </a:xfrm>
            <a:prstGeom prst="rect">
              <a:avLst/>
            </a:prstGeom>
          </p:spPr>
        </p:pic>
        <p:sp>
          <p:nvSpPr>
            <p:cNvPr id="73" name="object 6"/>
            <p:cNvSpPr/>
            <p:nvPr/>
          </p:nvSpPr>
          <p:spPr>
            <a:xfrm>
              <a:off x="4666059" y="2817684"/>
              <a:ext cx="904240" cy="0"/>
            </a:xfrm>
            <a:custGeom>
              <a:avLst/>
              <a:gdLst/>
              <a:ahLst/>
              <a:cxnLst/>
              <a:rect l="l" t="t" r="r" b="b"/>
              <a:pathLst>
                <a:path w="904239">
                  <a:moveTo>
                    <a:pt x="0" y="0"/>
                  </a:moveTo>
                  <a:lnTo>
                    <a:pt x="904163" y="0"/>
                  </a:lnTo>
                </a:path>
              </a:pathLst>
            </a:custGeom>
            <a:ln w="6350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"/>
            <p:cNvSpPr/>
            <p:nvPr/>
          </p:nvSpPr>
          <p:spPr>
            <a:xfrm>
              <a:off x="4666059" y="5202320"/>
              <a:ext cx="904240" cy="0"/>
            </a:xfrm>
            <a:custGeom>
              <a:avLst/>
              <a:gdLst/>
              <a:ahLst/>
              <a:cxnLst/>
              <a:rect l="l" t="t" r="r" b="b"/>
              <a:pathLst>
                <a:path w="904239">
                  <a:moveTo>
                    <a:pt x="0" y="0"/>
                  </a:moveTo>
                  <a:lnTo>
                    <a:pt x="904163" y="0"/>
                  </a:lnTo>
                </a:path>
              </a:pathLst>
            </a:custGeom>
            <a:ln w="6350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8"/>
            <p:cNvSpPr/>
            <p:nvPr/>
          </p:nvSpPr>
          <p:spPr>
            <a:xfrm>
              <a:off x="4666059" y="4014038"/>
              <a:ext cx="904240" cy="0"/>
            </a:xfrm>
            <a:custGeom>
              <a:avLst/>
              <a:gdLst/>
              <a:ahLst/>
              <a:cxnLst/>
              <a:rect l="l" t="t" r="r" b="b"/>
              <a:pathLst>
                <a:path w="904239">
                  <a:moveTo>
                    <a:pt x="0" y="0"/>
                  </a:moveTo>
                  <a:lnTo>
                    <a:pt x="904163" y="0"/>
                  </a:lnTo>
                </a:path>
              </a:pathLst>
            </a:custGeom>
            <a:ln w="6350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1317" y="2770318"/>
              <a:ext cx="94742" cy="94741"/>
            </a:xfrm>
            <a:prstGeom prst="rect">
              <a:avLst/>
            </a:prstGeom>
          </p:spPr>
        </p:pic>
        <p:pic>
          <p:nvPicPr>
            <p:cNvPr id="78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1317" y="3966673"/>
              <a:ext cx="94742" cy="94741"/>
            </a:xfrm>
            <a:prstGeom prst="rect">
              <a:avLst/>
            </a:prstGeom>
          </p:spPr>
        </p:pic>
        <p:pic>
          <p:nvPicPr>
            <p:cNvPr id="79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1317" y="5154954"/>
              <a:ext cx="94742" cy="94742"/>
            </a:xfrm>
            <a:prstGeom prst="rect">
              <a:avLst/>
            </a:prstGeom>
          </p:spPr>
        </p:pic>
      </p:grpSp>
      <p:sp>
        <p:nvSpPr>
          <p:cNvPr id="80" name="object 12"/>
          <p:cNvSpPr txBox="1"/>
          <p:nvPr/>
        </p:nvSpPr>
        <p:spPr>
          <a:xfrm>
            <a:off x="1160194" y="1882034"/>
            <a:ext cx="4857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c99329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81" name="object 14"/>
          <p:cNvSpPr txBox="1"/>
          <p:nvPr/>
        </p:nvSpPr>
        <p:spPr>
          <a:xfrm>
            <a:off x="3867020" y="1440370"/>
            <a:ext cx="6311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023E51"/>
                </a:solidFill>
                <a:latin typeface="Verdana"/>
                <a:cs typeface="Verdana"/>
              </a:rPr>
              <a:t>Position:</a:t>
            </a:r>
            <a:endParaRPr sz="1100" dirty="0">
              <a:latin typeface="Verdana"/>
              <a:cs typeface="Verdana"/>
            </a:endParaRPr>
          </a:p>
        </p:txBody>
      </p:sp>
      <p:sp>
        <p:nvSpPr>
          <p:cNvPr id="82" name="object 15"/>
          <p:cNvSpPr txBox="1"/>
          <p:nvPr/>
        </p:nvSpPr>
        <p:spPr>
          <a:xfrm>
            <a:off x="3867020" y="4258755"/>
            <a:ext cx="4870580" cy="954749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Gradient</a:t>
            </a:r>
            <a:r>
              <a:rPr sz="1400" spc="-16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Type: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400" b="1" spc="-7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Linear</a:t>
            </a:r>
            <a:r>
              <a:rPr sz="1400" spc="-7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:</a:t>
            </a:r>
            <a:r>
              <a:rPr sz="1400" spc="-14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6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4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gradient</a:t>
            </a:r>
            <a:r>
              <a:rPr sz="1400" spc="-14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transitions</a:t>
            </a:r>
            <a:r>
              <a:rPr sz="1400" spc="-14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6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400" spc="-14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400" spc="-14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straight</a:t>
            </a:r>
            <a:r>
              <a:rPr sz="1400" spc="-14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line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  <a:p>
            <a:pPr>
              <a:lnSpc>
                <a:spcPct val="100000"/>
              </a:lnSpc>
              <a:spcBef>
                <a:spcPts val="484"/>
              </a:spcBef>
            </a:pPr>
            <a:endParaRPr sz="10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Direction</a:t>
            </a:r>
            <a:r>
              <a:rPr sz="1100" spc="-10" dirty="0">
                <a:solidFill>
                  <a:srgbClr val="023E51"/>
                </a:solidFill>
                <a:latin typeface="Verdana"/>
                <a:cs typeface="Verdana"/>
              </a:rPr>
              <a:t>:</a:t>
            </a:r>
            <a:endParaRPr sz="1100" dirty="0">
              <a:latin typeface="Verdana"/>
              <a:cs typeface="Verdana"/>
            </a:endParaRPr>
          </a:p>
        </p:txBody>
      </p:sp>
      <p:sp>
        <p:nvSpPr>
          <p:cNvPr id="83" name="object 16"/>
          <p:cNvSpPr/>
          <p:nvPr/>
        </p:nvSpPr>
        <p:spPr>
          <a:xfrm>
            <a:off x="3879719" y="1406969"/>
            <a:ext cx="6355080" cy="0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17"/>
          <p:cNvGrpSpPr/>
          <p:nvPr/>
        </p:nvGrpSpPr>
        <p:grpSpPr>
          <a:xfrm>
            <a:off x="3879719" y="4187180"/>
            <a:ext cx="6355080" cy="19050"/>
            <a:chOff x="3879719" y="5298380"/>
            <a:chExt cx="6355080" cy="19050"/>
          </a:xfrm>
        </p:grpSpPr>
        <p:sp>
          <p:nvSpPr>
            <p:cNvPr id="85" name="object 18"/>
            <p:cNvSpPr/>
            <p:nvPr/>
          </p:nvSpPr>
          <p:spPr>
            <a:xfrm>
              <a:off x="5646420" y="5298389"/>
              <a:ext cx="4588510" cy="19050"/>
            </a:xfrm>
            <a:custGeom>
              <a:avLst/>
              <a:gdLst/>
              <a:ahLst/>
              <a:cxnLst/>
              <a:rect l="l" t="t" r="r" b="b"/>
              <a:pathLst>
                <a:path w="4588509" h="19050">
                  <a:moveTo>
                    <a:pt x="4588383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4588383" y="19050"/>
                  </a:lnTo>
                  <a:lnTo>
                    <a:pt x="4588383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19"/>
            <p:cNvSpPr/>
            <p:nvPr/>
          </p:nvSpPr>
          <p:spPr>
            <a:xfrm>
              <a:off x="3879719" y="5307905"/>
              <a:ext cx="6355080" cy="0"/>
            </a:xfrm>
            <a:custGeom>
              <a:avLst/>
              <a:gdLst/>
              <a:ahLst/>
              <a:cxnLst/>
              <a:rect l="l" t="t" r="r" b="b"/>
              <a:pathLst>
                <a:path w="6355080">
                  <a:moveTo>
                    <a:pt x="0" y="0"/>
                  </a:moveTo>
                  <a:lnTo>
                    <a:pt x="6355080" y="0"/>
                  </a:lnTo>
                </a:path>
              </a:pathLst>
            </a:custGeom>
            <a:ln w="19050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20"/>
          <p:cNvSpPr/>
          <p:nvPr/>
        </p:nvSpPr>
        <p:spPr>
          <a:xfrm>
            <a:off x="3879719" y="4807591"/>
            <a:ext cx="6355080" cy="0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21"/>
          <p:cNvSpPr/>
          <p:nvPr/>
        </p:nvSpPr>
        <p:spPr>
          <a:xfrm>
            <a:off x="3879719" y="6054804"/>
            <a:ext cx="6355080" cy="0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9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" y="3689412"/>
            <a:ext cx="2719197" cy="1340632"/>
          </a:xfrm>
          <a:prstGeom prst="rect">
            <a:avLst/>
          </a:prstGeom>
        </p:spPr>
      </p:pic>
      <p:pic>
        <p:nvPicPr>
          <p:cNvPr id="90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79722" y="5287633"/>
            <a:ext cx="679932" cy="679945"/>
          </a:xfrm>
          <a:prstGeom prst="rect">
            <a:avLst/>
          </a:prstGeom>
        </p:spPr>
      </p:pic>
      <p:pic>
        <p:nvPicPr>
          <p:cNvPr id="91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66056" y="5287633"/>
            <a:ext cx="679945" cy="679945"/>
          </a:xfrm>
          <a:prstGeom prst="rect">
            <a:avLst/>
          </a:prstGeom>
        </p:spPr>
      </p:pic>
      <p:pic>
        <p:nvPicPr>
          <p:cNvPr id="92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52402" y="5287633"/>
            <a:ext cx="679945" cy="679945"/>
          </a:xfrm>
          <a:prstGeom prst="rect">
            <a:avLst/>
          </a:prstGeom>
        </p:spPr>
      </p:pic>
      <p:pic>
        <p:nvPicPr>
          <p:cNvPr id="93" name="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273548" y="5287633"/>
            <a:ext cx="679932" cy="679945"/>
          </a:xfrm>
          <a:prstGeom prst="rect">
            <a:avLst/>
          </a:prstGeom>
        </p:spPr>
      </p:pic>
      <p:sp>
        <p:nvSpPr>
          <p:cNvPr id="94" name="object 27"/>
          <p:cNvSpPr txBox="1"/>
          <p:nvPr/>
        </p:nvSpPr>
        <p:spPr>
          <a:xfrm>
            <a:off x="5633720" y="1557807"/>
            <a:ext cx="1427480" cy="45402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Color</a:t>
            </a:r>
            <a:r>
              <a:rPr sz="1000" spc="-10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Code</a:t>
            </a:r>
            <a:r>
              <a:rPr sz="1000" spc="-10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80" dirty="0">
                <a:solidFill>
                  <a:srgbClr val="58595B"/>
                </a:solidFill>
                <a:latin typeface="Verdana"/>
                <a:cs typeface="Verdana"/>
              </a:rPr>
              <a:t>:</a:t>
            </a:r>
            <a:r>
              <a:rPr sz="1000" spc="-10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#AB8C55</a:t>
            </a:r>
            <a:endParaRPr sz="10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Location</a:t>
            </a:r>
            <a:r>
              <a:rPr sz="10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80" dirty="0">
                <a:solidFill>
                  <a:srgbClr val="58595B"/>
                </a:solidFill>
                <a:latin typeface="Verdana"/>
                <a:cs typeface="Verdana"/>
              </a:rPr>
              <a:t>:</a:t>
            </a:r>
            <a:r>
              <a:rPr sz="10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58595B"/>
                </a:solidFill>
                <a:latin typeface="Verdana"/>
                <a:cs typeface="Verdana"/>
              </a:rPr>
              <a:t>100%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95" name="object 28"/>
          <p:cNvSpPr txBox="1"/>
          <p:nvPr/>
        </p:nvSpPr>
        <p:spPr>
          <a:xfrm>
            <a:off x="5633720" y="2701655"/>
            <a:ext cx="1404620" cy="45402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Color</a:t>
            </a:r>
            <a:r>
              <a:rPr sz="1000" spc="-10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Code</a:t>
            </a:r>
            <a:r>
              <a:rPr sz="1000" spc="-10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80" dirty="0">
                <a:solidFill>
                  <a:srgbClr val="58595B"/>
                </a:solidFill>
                <a:latin typeface="Verdana"/>
                <a:cs typeface="Verdana"/>
              </a:rPr>
              <a:t>:</a:t>
            </a:r>
            <a:r>
              <a:rPr sz="1000" spc="-10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#E2C289</a:t>
            </a:r>
            <a:endParaRPr sz="10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Location</a:t>
            </a:r>
            <a:r>
              <a:rPr sz="10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80" dirty="0">
                <a:solidFill>
                  <a:srgbClr val="58595B"/>
                </a:solidFill>
                <a:latin typeface="Verdana"/>
                <a:cs typeface="Verdana"/>
              </a:rPr>
              <a:t>:</a:t>
            </a:r>
            <a:r>
              <a:rPr sz="10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50%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96" name="object 29"/>
          <p:cNvSpPr txBox="1"/>
          <p:nvPr/>
        </p:nvSpPr>
        <p:spPr>
          <a:xfrm>
            <a:off x="5633720" y="3723692"/>
            <a:ext cx="1427480" cy="45402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Color</a:t>
            </a:r>
            <a:r>
              <a:rPr sz="1000" spc="-10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Code</a:t>
            </a:r>
            <a:r>
              <a:rPr sz="1000" spc="-10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80" dirty="0">
                <a:solidFill>
                  <a:srgbClr val="58595B"/>
                </a:solidFill>
                <a:latin typeface="Verdana"/>
                <a:cs typeface="Verdana"/>
              </a:rPr>
              <a:t>:</a:t>
            </a:r>
            <a:r>
              <a:rPr sz="1000" spc="-10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#AB8C55</a:t>
            </a:r>
            <a:endParaRPr sz="10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Location</a:t>
            </a:r>
            <a:r>
              <a:rPr sz="10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80" dirty="0">
                <a:solidFill>
                  <a:srgbClr val="58595B"/>
                </a:solidFill>
                <a:latin typeface="Verdana"/>
                <a:cs typeface="Verdana"/>
              </a:rPr>
              <a:t>:</a:t>
            </a:r>
            <a:r>
              <a:rPr sz="10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0%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97" name="object 30"/>
          <p:cNvSpPr txBox="1"/>
          <p:nvPr/>
        </p:nvSpPr>
        <p:spPr>
          <a:xfrm>
            <a:off x="7360919" y="1619439"/>
            <a:ext cx="15932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CMYK</a:t>
            </a:r>
            <a:r>
              <a:rPr sz="1000" spc="3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80" dirty="0">
                <a:solidFill>
                  <a:srgbClr val="58595B"/>
                </a:solidFill>
                <a:latin typeface="Verdana"/>
                <a:cs typeface="Verdana"/>
              </a:rPr>
              <a:t>:</a:t>
            </a:r>
            <a:r>
              <a:rPr sz="1000" spc="-14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58595B"/>
                </a:solidFill>
                <a:latin typeface="Verdana"/>
                <a:cs typeface="Verdana"/>
              </a:rPr>
              <a:t>C,32</a:t>
            </a:r>
            <a:r>
              <a:rPr sz="10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114" dirty="0">
                <a:solidFill>
                  <a:srgbClr val="58595B"/>
                </a:solidFill>
                <a:latin typeface="Verdana"/>
                <a:cs typeface="Verdana"/>
              </a:rPr>
              <a:t>M,41</a:t>
            </a:r>
            <a:r>
              <a:rPr sz="1000" spc="-1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100" dirty="0">
                <a:solidFill>
                  <a:srgbClr val="58595B"/>
                </a:solidFill>
                <a:latin typeface="Verdana"/>
                <a:cs typeface="Verdana"/>
              </a:rPr>
              <a:t>Y,76</a:t>
            </a:r>
            <a:r>
              <a:rPr sz="1000" spc="-1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K,6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98" name="object 31"/>
          <p:cNvSpPr txBox="1"/>
          <p:nvPr/>
        </p:nvSpPr>
        <p:spPr>
          <a:xfrm>
            <a:off x="7360919" y="2763285"/>
            <a:ext cx="15862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CMYK</a:t>
            </a:r>
            <a:r>
              <a:rPr sz="1000" spc="3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80" dirty="0">
                <a:solidFill>
                  <a:srgbClr val="58595B"/>
                </a:solidFill>
                <a:latin typeface="Verdana"/>
                <a:cs typeface="Verdana"/>
              </a:rPr>
              <a:t>:</a:t>
            </a:r>
            <a:r>
              <a:rPr sz="1000" spc="-1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165" dirty="0">
                <a:solidFill>
                  <a:srgbClr val="58595B"/>
                </a:solidFill>
                <a:latin typeface="Verdana"/>
                <a:cs typeface="Verdana"/>
              </a:rPr>
              <a:t>C,11</a:t>
            </a:r>
            <a:r>
              <a:rPr sz="10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58595B"/>
                </a:solidFill>
                <a:latin typeface="Verdana"/>
                <a:cs typeface="Verdana"/>
              </a:rPr>
              <a:t>M,22</a:t>
            </a:r>
            <a:r>
              <a:rPr sz="1000" spc="-1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58595B"/>
                </a:solidFill>
                <a:latin typeface="Verdana"/>
                <a:cs typeface="Verdana"/>
              </a:rPr>
              <a:t>Y,52</a:t>
            </a:r>
            <a:r>
              <a:rPr sz="1000" spc="-1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K,0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99" name="object 32"/>
          <p:cNvSpPr txBox="1"/>
          <p:nvPr/>
        </p:nvSpPr>
        <p:spPr>
          <a:xfrm>
            <a:off x="7360919" y="3785322"/>
            <a:ext cx="15932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CMYK</a:t>
            </a:r>
            <a:r>
              <a:rPr sz="1000" spc="3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80" dirty="0">
                <a:solidFill>
                  <a:srgbClr val="58595B"/>
                </a:solidFill>
                <a:latin typeface="Verdana"/>
                <a:cs typeface="Verdana"/>
              </a:rPr>
              <a:t>:</a:t>
            </a:r>
            <a:r>
              <a:rPr sz="1000" spc="-14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58595B"/>
                </a:solidFill>
                <a:latin typeface="Verdana"/>
                <a:cs typeface="Verdana"/>
              </a:rPr>
              <a:t>C,32</a:t>
            </a:r>
            <a:r>
              <a:rPr sz="10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114" dirty="0">
                <a:solidFill>
                  <a:srgbClr val="58595B"/>
                </a:solidFill>
                <a:latin typeface="Verdana"/>
                <a:cs typeface="Verdana"/>
              </a:rPr>
              <a:t>M,41</a:t>
            </a:r>
            <a:r>
              <a:rPr sz="1000" spc="-1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100" dirty="0">
                <a:solidFill>
                  <a:srgbClr val="58595B"/>
                </a:solidFill>
                <a:latin typeface="Verdana"/>
                <a:cs typeface="Verdana"/>
              </a:rPr>
              <a:t>Y,76</a:t>
            </a:r>
            <a:r>
              <a:rPr sz="1000" spc="-1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K,6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35" name="object 7"/>
          <p:cNvSpPr/>
          <p:nvPr/>
        </p:nvSpPr>
        <p:spPr>
          <a:xfrm>
            <a:off x="2430823" y="694096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825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4"/>
          <p:cNvSpPr txBox="1"/>
          <p:nvPr/>
        </p:nvSpPr>
        <p:spPr>
          <a:xfrm>
            <a:off x="2430823" y="370570"/>
            <a:ext cx="299318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0" name="object 5"/>
          <p:cNvSpPr txBox="1"/>
          <p:nvPr/>
        </p:nvSpPr>
        <p:spPr>
          <a:xfrm>
            <a:off x="8737600" y="370570"/>
            <a:ext cx="15115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0" y="6284457"/>
            <a:ext cx="25743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object 4"/>
          <p:cNvSpPr txBox="1"/>
          <p:nvPr/>
        </p:nvSpPr>
        <p:spPr>
          <a:xfrm>
            <a:off x="444500" y="5425538"/>
            <a:ext cx="2360930" cy="76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sz="1800" b="1" spc="65" dirty="0">
                <a:solidFill>
                  <a:srgbClr val="AB8C55"/>
                </a:solidFill>
                <a:latin typeface="Times New Roman"/>
                <a:cs typeface="Times New Roman"/>
              </a:rPr>
              <a:t>Color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80" dirty="0">
                <a:solidFill>
                  <a:srgbClr val="023E51"/>
                </a:solidFill>
                <a:latin typeface="Cambria"/>
                <a:cs typeface="Cambria"/>
              </a:rPr>
              <a:t>Hierarchy</a:t>
            </a:r>
            <a:endParaRPr sz="3800">
              <a:latin typeface="Cambria"/>
              <a:cs typeface="Cambria"/>
            </a:endParaRPr>
          </a:p>
        </p:txBody>
      </p:sp>
      <p:sp>
        <p:nvSpPr>
          <p:cNvPr id="36" name="object 5"/>
          <p:cNvSpPr txBox="1"/>
          <p:nvPr/>
        </p:nvSpPr>
        <p:spPr>
          <a:xfrm>
            <a:off x="444500" y="3127013"/>
            <a:ext cx="2762250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Colour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5" dirty="0">
                <a:latin typeface="Plus Jakarta Sans" pitchFamily="2" charset="0"/>
                <a:cs typeface="Plus Jakarta Sans" pitchFamily="2" charset="0"/>
              </a:rPr>
              <a:t>hierarchy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is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system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organizing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colours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according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0" dirty="0">
                <a:latin typeface="Plus Jakarta Sans" pitchFamily="2" charset="0"/>
                <a:cs typeface="Plus Jakarta Sans" pitchFamily="2" charset="0"/>
              </a:rPr>
              <a:t>their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5" dirty="0">
                <a:latin typeface="Plus Jakarta Sans" pitchFamily="2" charset="0"/>
                <a:cs typeface="Plus Jakarta Sans" pitchFamily="2" charset="0"/>
              </a:rPr>
              <a:t>visual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importance. </a:t>
            </a:r>
            <a:r>
              <a:rPr sz="1400" spc="-5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colour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5" dirty="0">
                <a:latin typeface="Plus Jakarta Sans" pitchFamily="2" charset="0"/>
                <a:cs typeface="Plus Jakarta Sans" pitchFamily="2" charset="0"/>
              </a:rPr>
              <a:t>hierarchy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can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be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used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create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visual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impact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guide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eye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through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60" dirty="0" smtClean="0">
                <a:latin typeface="Plus Jakarta Sans" pitchFamily="2" charset="0"/>
                <a:cs typeface="Plus Jakarta Sans" pitchFamily="2" charset="0"/>
              </a:rPr>
              <a:t>  </a:t>
            </a:r>
            <a:r>
              <a:rPr sz="1400" spc="-30" dirty="0" smtClean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400" spc="-16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design.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7" name="object 6"/>
          <p:cNvSpPr/>
          <p:nvPr/>
        </p:nvSpPr>
        <p:spPr>
          <a:xfrm>
            <a:off x="7539723" y="1317903"/>
            <a:ext cx="1325880" cy="1546860"/>
          </a:xfrm>
          <a:custGeom>
            <a:avLst/>
            <a:gdLst/>
            <a:ahLst/>
            <a:cxnLst/>
            <a:rect l="l" t="t" r="r" b="b"/>
            <a:pathLst>
              <a:path w="1325879" h="1546860">
                <a:moveTo>
                  <a:pt x="1325879" y="0"/>
                </a:moveTo>
                <a:lnTo>
                  <a:pt x="0" y="0"/>
                </a:lnTo>
                <a:lnTo>
                  <a:pt x="0" y="1546860"/>
                </a:lnTo>
                <a:lnTo>
                  <a:pt x="1325879" y="1546860"/>
                </a:lnTo>
                <a:lnTo>
                  <a:pt x="1325879" y="0"/>
                </a:lnTo>
                <a:close/>
              </a:path>
            </a:pathLst>
          </a:custGeom>
          <a:solidFill>
            <a:srgbClr val="AB8C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7"/>
          <p:cNvSpPr/>
          <p:nvPr/>
        </p:nvSpPr>
        <p:spPr>
          <a:xfrm>
            <a:off x="7539723" y="2918345"/>
            <a:ext cx="1325880" cy="1600835"/>
          </a:xfrm>
          <a:custGeom>
            <a:avLst/>
            <a:gdLst/>
            <a:ahLst/>
            <a:cxnLst/>
            <a:rect l="l" t="t" r="r" b="b"/>
            <a:pathLst>
              <a:path w="1325879" h="1600835">
                <a:moveTo>
                  <a:pt x="1325879" y="0"/>
                </a:moveTo>
                <a:lnTo>
                  <a:pt x="0" y="0"/>
                </a:lnTo>
                <a:lnTo>
                  <a:pt x="0" y="1600441"/>
                </a:lnTo>
                <a:lnTo>
                  <a:pt x="1325879" y="1600441"/>
                </a:lnTo>
                <a:lnTo>
                  <a:pt x="1325879" y="0"/>
                </a:lnTo>
                <a:close/>
              </a:path>
            </a:pathLst>
          </a:custGeom>
          <a:solidFill>
            <a:srgbClr val="C792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8"/>
          <p:cNvSpPr/>
          <p:nvPr/>
        </p:nvSpPr>
        <p:spPr>
          <a:xfrm>
            <a:off x="7539723" y="4572367"/>
            <a:ext cx="1325880" cy="1546860"/>
          </a:xfrm>
          <a:custGeom>
            <a:avLst/>
            <a:gdLst/>
            <a:ahLst/>
            <a:cxnLst/>
            <a:rect l="l" t="t" r="r" b="b"/>
            <a:pathLst>
              <a:path w="1325879" h="1546859">
                <a:moveTo>
                  <a:pt x="1325879" y="0"/>
                </a:moveTo>
                <a:lnTo>
                  <a:pt x="0" y="0"/>
                </a:lnTo>
                <a:lnTo>
                  <a:pt x="0" y="1546859"/>
                </a:lnTo>
                <a:lnTo>
                  <a:pt x="1325879" y="1546859"/>
                </a:lnTo>
                <a:lnTo>
                  <a:pt x="1325879" y="0"/>
                </a:lnTo>
                <a:close/>
              </a:path>
            </a:pathLst>
          </a:custGeom>
          <a:solidFill>
            <a:srgbClr val="E3C2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9"/>
          <p:cNvSpPr txBox="1"/>
          <p:nvPr/>
        </p:nvSpPr>
        <p:spPr>
          <a:xfrm>
            <a:off x="4114800" y="1317903"/>
            <a:ext cx="3361690" cy="4789170"/>
          </a:xfrm>
          <a:prstGeom prst="rect">
            <a:avLst/>
          </a:prstGeom>
          <a:solidFill>
            <a:srgbClr val="023E5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0"/>
              </a:spcBef>
            </a:pPr>
            <a:endParaRPr sz="3800">
              <a:latin typeface="Times New Roman"/>
              <a:cs typeface="Times New Roman"/>
            </a:endParaRPr>
          </a:p>
          <a:p>
            <a:pPr marL="291465">
              <a:lnSpc>
                <a:spcPct val="100000"/>
              </a:lnSpc>
            </a:pPr>
            <a:r>
              <a:rPr sz="3800" b="1" i="1" spc="-25" dirty="0">
                <a:solidFill>
                  <a:srgbClr val="FFFFFF"/>
                </a:solidFill>
                <a:latin typeface="Cambria"/>
                <a:cs typeface="Cambria"/>
              </a:rPr>
              <a:t>80%</a:t>
            </a:r>
            <a:endParaRPr sz="3800">
              <a:latin typeface="Cambria"/>
              <a:cs typeface="Cambria"/>
            </a:endParaRPr>
          </a:p>
        </p:txBody>
      </p:sp>
      <p:grpSp>
        <p:nvGrpSpPr>
          <p:cNvPr id="41" name="object 10"/>
          <p:cNvGrpSpPr/>
          <p:nvPr/>
        </p:nvGrpSpPr>
        <p:grpSpPr>
          <a:xfrm>
            <a:off x="9165252" y="1317912"/>
            <a:ext cx="260985" cy="4789170"/>
            <a:chOff x="9165252" y="2290212"/>
            <a:chExt cx="260985" cy="4789170"/>
          </a:xfrm>
        </p:grpSpPr>
        <p:sp>
          <p:nvSpPr>
            <p:cNvPr id="42" name="object 11"/>
            <p:cNvSpPr/>
            <p:nvPr/>
          </p:nvSpPr>
          <p:spPr>
            <a:xfrm>
              <a:off x="9174777" y="2290212"/>
              <a:ext cx="0" cy="4789170"/>
            </a:xfrm>
            <a:custGeom>
              <a:avLst/>
              <a:gdLst/>
              <a:ahLst/>
              <a:cxnLst/>
              <a:rect l="l" t="t" r="r" b="b"/>
              <a:pathLst>
                <a:path h="4789170">
                  <a:moveTo>
                    <a:pt x="0" y="0"/>
                  </a:moveTo>
                  <a:lnTo>
                    <a:pt x="0" y="4788623"/>
                  </a:lnTo>
                </a:path>
              </a:pathLst>
            </a:custGeom>
            <a:ln w="19050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2"/>
            <p:cNvSpPr/>
            <p:nvPr/>
          </p:nvSpPr>
          <p:spPr>
            <a:xfrm>
              <a:off x="9174777" y="4907651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0" y="0"/>
                  </a:moveTo>
                  <a:lnTo>
                    <a:pt x="251460" y="0"/>
                  </a:lnTo>
                </a:path>
              </a:pathLst>
            </a:custGeom>
            <a:ln w="19050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13"/>
          <p:cNvSpPr txBox="1"/>
          <p:nvPr/>
        </p:nvSpPr>
        <p:spPr>
          <a:xfrm>
            <a:off x="9512596" y="3740788"/>
            <a:ext cx="66040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i="1" spc="-90" dirty="0">
                <a:solidFill>
                  <a:srgbClr val="023E51"/>
                </a:solidFill>
                <a:latin typeface="Cambria"/>
                <a:cs typeface="Cambria"/>
              </a:rPr>
              <a:t>20%</a:t>
            </a:r>
            <a:endParaRPr sz="2500">
              <a:latin typeface="Cambria"/>
              <a:cs typeface="Cambria"/>
            </a:endParaRPr>
          </a:p>
        </p:txBody>
      </p:sp>
      <p:sp>
        <p:nvSpPr>
          <p:cNvPr id="16" name="object 7"/>
          <p:cNvSpPr/>
          <p:nvPr/>
        </p:nvSpPr>
        <p:spPr>
          <a:xfrm>
            <a:off x="2430823" y="694096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782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4"/>
          <p:cNvSpPr txBox="1"/>
          <p:nvPr/>
        </p:nvSpPr>
        <p:spPr>
          <a:xfrm>
            <a:off x="2430823" y="370570"/>
            <a:ext cx="299318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0" name="object 5"/>
          <p:cNvSpPr txBox="1"/>
          <p:nvPr/>
        </p:nvSpPr>
        <p:spPr>
          <a:xfrm>
            <a:off x="8737600" y="370570"/>
            <a:ext cx="15115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0" y="2251293"/>
            <a:ext cx="8737600" cy="4649470"/>
          </a:xfrm>
          <a:custGeom>
            <a:avLst/>
            <a:gdLst/>
            <a:ahLst/>
            <a:cxnLst/>
            <a:rect l="l" t="t" r="r" b="b"/>
            <a:pathLst>
              <a:path w="8737600" h="4649470">
                <a:moveTo>
                  <a:pt x="8737371" y="0"/>
                </a:moveTo>
                <a:lnTo>
                  <a:pt x="0" y="0"/>
                </a:lnTo>
                <a:lnTo>
                  <a:pt x="0" y="4648936"/>
                </a:lnTo>
                <a:lnTo>
                  <a:pt x="8737371" y="4648936"/>
                </a:lnTo>
                <a:lnTo>
                  <a:pt x="8737371" y="0"/>
                </a:lnTo>
                <a:close/>
              </a:path>
            </a:pathLst>
          </a:custGeom>
          <a:solidFill>
            <a:srgbClr val="023E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6"/>
          <p:cNvSpPr txBox="1"/>
          <p:nvPr/>
        </p:nvSpPr>
        <p:spPr>
          <a:xfrm>
            <a:off x="1689680" y="3385825"/>
            <a:ext cx="4583868" cy="22878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36650">
              <a:lnSpc>
                <a:spcPct val="150000"/>
              </a:lnSpc>
              <a:spcBef>
                <a:spcPts val="100"/>
              </a:spcBef>
            </a:pPr>
            <a:r>
              <a:rPr sz="140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English</a:t>
            </a:r>
            <a:r>
              <a:rPr sz="1400" spc="5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45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Typeface </a:t>
            </a:r>
            <a:endParaRPr lang="en-US" sz="1400" spc="45" dirty="0" smtClean="0">
              <a:solidFill>
                <a:srgbClr val="AB8C55"/>
              </a:solidFill>
              <a:latin typeface="Plus Jakarta Sans" pitchFamily="2" charset="0"/>
              <a:cs typeface="Plus Jakarta Sans" pitchFamily="2" charset="0"/>
            </a:endParaRPr>
          </a:p>
          <a:p>
            <a:pPr marL="12700" marR="1136650">
              <a:lnSpc>
                <a:spcPct val="150000"/>
              </a:lnSpc>
              <a:spcBef>
                <a:spcPts val="100"/>
              </a:spcBef>
            </a:pPr>
            <a:r>
              <a:rPr sz="1400" dirty="0" smtClean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Amharic</a:t>
            </a:r>
            <a:r>
              <a:rPr sz="1400" spc="15" dirty="0" smtClean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45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Typeface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  <a:p>
            <a:pPr marL="12700" marR="342265">
              <a:lnSpc>
                <a:spcPct val="150000"/>
              </a:lnSpc>
            </a:pPr>
            <a:r>
              <a:rPr sz="1400" spc="1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English</a:t>
            </a:r>
            <a:r>
              <a:rPr sz="1400" spc="7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1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Typeface</a:t>
            </a:r>
            <a:r>
              <a:rPr sz="1400" spc="7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 smtClean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Hierarchy </a:t>
            </a:r>
            <a:endParaRPr lang="en-US" sz="1400" spc="-10" dirty="0" smtClean="0">
              <a:solidFill>
                <a:srgbClr val="AB8C55"/>
              </a:solidFill>
              <a:latin typeface="Plus Jakarta Sans" pitchFamily="2" charset="0"/>
              <a:cs typeface="Plus Jakarta Sans" pitchFamily="2" charset="0"/>
            </a:endParaRPr>
          </a:p>
          <a:p>
            <a:pPr marL="12700" marR="342265">
              <a:lnSpc>
                <a:spcPct val="150000"/>
              </a:lnSpc>
            </a:pPr>
            <a:r>
              <a:rPr sz="1400" spc="10" dirty="0" smtClean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Amharic</a:t>
            </a:r>
            <a:r>
              <a:rPr sz="1400" spc="75" dirty="0" smtClean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1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Typeface</a:t>
            </a:r>
            <a:r>
              <a:rPr sz="1400" spc="8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 smtClean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Hierarchy </a:t>
            </a:r>
            <a:endParaRPr lang="en-US" sz="1400" spc="-10" dirty="0" smtClean="0">
              <a:solidFill>
                <a:srgbClr val="AB8C55"/>
              </a:solidFill>
              <a:latin typeface="Plus Jakarta Sans" pitchFamily="2" charset="0"/>
              <a:cs typeface="Plus Jakarta Sans" pitchFamily="2" charset="0"/>
            </a:endParaRPr>
          </a:p>
          <a:p>
            <a:pPr marL="12700" marR="342265">
              <a:lnSpc>
                <a:spcPct val="150000"/>
              </a:lnSpc>
            </a:pPr>
            <a:r>
              <a:rPr sz="1400" dirty="0" smtClean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Paragraph</a:t>
            </a:r>
            <a:r>
              <a:rPr sz="1400" spc="10" dirty="0" smtClean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400" spc="1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Line</a:t>
            </a:r>
            <a:r>
              <a:rPr sz="1400" spc="1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4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Spacing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  <a:p>
            <a:pPr marL="12700" marR="5080">
              <a:lnSpc>
                <a:spcPct val="150000"/>
              </a:lnSpc>
            </a:pPr>
            <a:r>
              <a:rPr sz="140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Dates,</a:t>
            </a:r>
            <a:r>
              <a:rPr sz="1400" spc="5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Time</a:t>
            </a:r>
            <a:r>
              <a:rPr sz="1400" spc="5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5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G</a:t>
            </a:r>
            <a:r>
              <a:rPr sz="1400" spc="1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Telephone</a:t>
            </a:r>
            <a:r>
              <a:rPr sz="1400" spc="5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Writing </a:t>
            </a:r>
            <a:endParaRPr lang="en-US" sz="1400" spc="-10" dirty="0" smtClean="0">
              <a:solidFill>
                <a:srgbClr val="AB8C55"/>
              </a:solidFill>
              <a:latin typeface="Plus Jakarta Sans" pitchFamily="2" charset="0"/>
              <a:cs typeface="Plus Jakarta Sans" pitchFamily="2" charset="0"/>
            </a:endParaRPr>
          </a:p>
          <a:p>
            <a:pPr marL="12700" marR="5080">
              <a:lnSpc>
                <a:spcPct val="150000"/>
              </a:lnSpc>
            </a:pPr>
            <a:r>
              <a:rPr sz="1400" dirty="0" smtClean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Typography</a:t>
            </a:r>
            <a:r>
              <a:rPr sz="1400" spc="155" dirty="0" smtClean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Misuse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8" name="object 7"/>
          <p:cNvSpPr txBox="1">
            <a:spLocks/>
          </p:cNvSpPr>
          <p:nvPr/>
        </p:nvSpPr>
        <p:spPr>
          <a:xfrm>
            <a:off x="663149" y="2378618"/>
            <a:ext cx="8074451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Ethiopic Sadiss" pitchFamily="2" charset="0"/>
                <a:ea typeface="+mj-ea"/>
                <a:cs typeface="Behind The Nineties" pitchFamily="50" charset="0"/>
              </a:defRPr>
            </a:lvl1pPr>
          </a:lstStyle>
          <a:p>
            <a:pPr marL="118110">
              <a:lnSpc>
                <a:spcPct val="100000"/>
              </a:lnSpc>
              <a:spcBef>
                <a:spcPts val="100"/>
              </a:spcBef>
            </a:pPr>
            <a:r>
              <a:rPr lang="en-US" sz="5400" spc="320" dirty="0" smtClean="0">
                <a:solidFill>
                  <a:srgbClr val="C6922C"/>
                </a:solidFill>
                <a:latin typeface="Behind The Nineties" pitchFamily="50" charset="0"/>
              </a:rPr>
              <a:t>   04.</a:t>
            </a:r>
            <a:r>
              <a:rPr lang="en-US" sz="5400" spc="-175" dirty="0" smtClean="0">
                <a:solidFill>
                  <a:srgbClr val="C6922C"/>
                </a:solidFill>
                <a:latin typeface="Behind The Nineties" pitchFamily="50" charset="0"/>
              </a:rPr>
              <a:t> </a:t>
            </a:r>
            <a:r>
              <a:rPr lang="en-US" sz="5400" spc="265" dirty="0" smtClean="0">
                <a:solidFill>
                  <a:srgbClr val="C6922C"/>
                </a:solidFill>
                <a:latin typeface="Behind The Nineties" pitchFamily="50" charset="0"/>
              </a:rPr>
              <a:t>Typeface</a:t>
            </a:r>
            <a:endParaRPr lang="en-US" sz="5400" spc="265" dirty="0">
              <a:solidFill>
                <a:srgbClr val="C6922C"/>
              </a:solidFill>
              <a:latin typeface="Behind The Nineties" pitchFamily="50" charset="0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2430823" y="694096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762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4"/>
          <p:cNvSpPr txBox="1"/>
          <p:nvPr/>
        </p:nvSpPr>
        <p:spPr>
          <a:xfrm>
            <a:off x="2430651" y="370570"/>
            <a:ext cx="299318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0" name="object 5"/>
          <p:cNvSpPr txBox="1"/>
          <p:nvPr/>
        </p:nvSpPr>
        <p:spPr>
          <a:xfrm>
            <a:off x="8737600" y="370570"/>
            <a:ext cx="15115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444500" y="5379238"/>
            <a:ext cx="834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65" dirty="0">
                <a:solidFill>
                  <a:srgbClr val="AB8C55"/>
                </a:solidFill>
                <a:latin typeface="Times New Roman"/>
                <a:cs typeface="Times New Roman"/>
              </a:rPr>
              <a:t>English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9" name="object 5"/>
          <p:cNvSpPr txBox="1"/>
          <p:nvPr/>
        </p:nvSpPr>
        <p:spPr>
          <a:xfrm>
            <a:off x="444500" y="2398964"/>
            <a:ext cx="341092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Main</a:t>
            </a:r>
            <a:r>
              <a:rPr sz="1400" b="1" spc="-1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headings:</a:t>
            </a:r>
            <a:r>
              <a:rPr sz="1400" b="1" spc="-1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Largest</a:t>
            </a:r>
            <a:r>
              <a:rPr sz="1400" spc="-14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400" spc="-14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4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size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0" name="object 6"/>
          <p:cNvSpPr txBox="1"/>
          <p:nvPr/>
        </p:nvSpPr>
        <p:spPr>
          <a:xfrm>
            <a:off x="444500" y="2779964"/>
            <a:ext cx="339134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400" b="1" spc="-17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Weights:</a:t>
            </a:r>
            <a:r>
              <a:rPr sz="1400" b="1" spc="-17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Use</a:t>
            </a:r>
            <a:r>
              <a:rPr sz="1400" spc="-1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bold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1" name="object 7"/>
          <p:cNvSpPr txBox="1"/>
          <p:nvPr/>
        </p:nvSpPr>
        <p:spPr>
          <a:xfrm>
            <a:off x="444500" y="3122865"/>
            <a:ext cx="3861282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Letter</a:t>
            </a:r>
            <a:r>
              <a:rPr sz="1200" b="1" spc="-15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Spacing</a:t>
            </a:r>
            <a:r>
              <a:rPr sz="1200" b="1" spc="-15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4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(Tracking)</a:t>
            </a:r>
            <a:r>
              <a:rPr sz="1200" b="1" spc="-15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b="1" spc="-15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Line</a:t>
            </a:r>
            <a:r>
              <a:rPr sz="1200" b="1" spc="-15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Spacing </a:t>
            </a:r>
            <a:r>
              <a:rPr sz="1200" b="1" spc="-3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(Leading):</a:t>
            </a:r>
            <a:r>
              <a:rPr sz="1200" b="1" spc="-13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Adjust</a:t>
            </a:r>
            <a:r>
              <a:rPr sz="1200" spc="-15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letter</a:t>
            </a:r>
            <a:r>
              <a:rPr sz="1200" spc="-15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spacing</a:t>
            </a:r>
            <a:r>
              <a:rPr sz="1200" spc="-15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15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line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spacing</a:t>
            </a:r>
            <a:r>
              <a:rPr sz="1200" spc="-15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200" spc="-15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improve</a:t>
            </a:r>
            <a:r>
              <a:rPr sz="1200" spc="-15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readability.</a:t>
            </a:r>
            <a:r>
              <a:rPr sz="1200" spc="-15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Avoid</a:t>
            </a:r>
            <a:r>
              <a:rPr lang="en-US" sz="1200" spc="-3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5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overly </a:t>
            </a:r>
            <a:r>
              <a:rPr sz="1200" spc="-3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tight</a:t>
            </a:r>
            <a:r>
              <a:rPr lang="en-US" sz="1200" spc="-3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65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or</a:t>
            </a:r>
            <a:r>
              <a:rPr lang="en-US" sz="1200" spc="-3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65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loose</a:t>
            </a:r>
            <a:r>
              <a:rPr lang="en-US" sz="120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65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spacing.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444499" y="4075364"/>
            <a:ext cx="3727415" cy="420628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400"/>
              </a:spcBef>
            </a:pPr>
            <a:r>
              <a:rPr sz="1200" b="1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Case:</a:t>
            </a:r>
            <a:r>
              <a:rPr sz="1200" b="1" spc="-13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Use</a:t>
            </a:r>
            <a:r>
              <a:rPr sz="1200" spc="-15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title</a:t>
            </a:r>
            <a:r>
              <a:rPr sz="1200" spc="-15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case</a:t>
            </a:r>
            <a:r>
              <a:rPr sz="1200" spc="-15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(capitalize</a:t>
            </a:r>
            <a:r>
              <a:rPr sz="1200" spc="-15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200" spc="-15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first</a:t>
            </a:r>
            <a:r>
              <a:rPr sz="1200" spc="-15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letter</a:t>
            </a:r>
            <a:r>
              <a:rPr lang="en-US" sz="120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200" spc="-155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each</a:t>
            </a:r>
            <a:r>
              <a:rPr sz="1200" spc="-15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15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word</a:t>
            </a:r>
            <a:r>
              <a:rPr sz="1200" spc="-5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)</a:t>
            </a:r>
            <a:r>
              <a:rPr sz="1200" spc="-15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for</a:t>
            </a:r>
            <a:r>
              <a:rPr lang="en-US" sz="1200" spc="-2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5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headings.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3" name="object 9"/>
          <p:cNvSpPr txBox="1"/>
          <p:nvPr/>
        </p:nvSpPr>
        <p:spPr>
          <a:xfrm>
            <a:off x="444499" y="4646864"/>
            <a:ext cx="403977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200" b="1" spc="-14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Style:</a:t>
            </a:r>
            <a:r>
              <a:rPr sz="1200" b="1" spc="-14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Avoid</a:t>
            </a:r>
            <a:r>
              <a:rPr sz="1200" spc="-16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16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 </a:t>
            </a:r>
            <a:r>
              <a:rPr sz="1200" spc="-45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using</a:t>
            </a:r>
            <a:r>
              <a:rPr sz="1200" spc="-16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16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other</a:t>
            </a:r>
            <a:r>
              <a:rPr sz="1200" spc="-16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16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200" spc="-16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16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styles</a:t>
            </a:r>
            <a:r>
              <a:rPr sz="1200" spc="-16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and </a:t>
            </a:r>
            <a:r>
              <a:rPr sz="1200" spc="-3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weights</a:t>
            </a:r>
            <a:r>
              <a:rPr lang="en-US" sz="1200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55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155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for</a:t>
            </a:r>
            <a:r>
              <a:rPr sz="1200" spc="-155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155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  </a:t>
            </a:r>
            <a:r>
              <a:rPr sz="1200" spc="-1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consistency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4" name="object 10"/>
          <p:cNvSpPr/>
          <p:nvPr/>
        </p:nvSpPr>
        <p:spPr>
          <a:xfrm>
            <a:off x="8187907" y="5026706"/>
            <a:ext cx="2918460" cy="0"/>
          </a:xfrm>
          <a:custGeom>
            <a:avLst/>
            <a:gdLst/>
            <a:ahLst/>
            <a:cxnLst/>
            <a:rect l="l" t="t" r="r" b="b"/>
            <a:pathLst>
              <a:path w="2918459">
                <a:moveTo>
                  <a:pt x="0" y="0"/>
                </a:moveTo>
                <a:lnTo>
                  <a:pt x="291791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/>
          <p:cNvSpPr/>
          <p:nvPr/>
        </p:nvSpPr>
        <p:spPr>
          <a:xfrm>
            <a:off x="4987474" y="5026706"/>
            <a:ext cx="2918460" cy="0"/>
          </a:xfrm>
          <a:custGeom>
            <a:avLst/>
            <a:gdLst/>
            <a:ahLst/>
            <a:cxnLst/>
            <a:rect l="l" t="t" r="r" b="b"/>
            <a:pathLst>
              <a:path w="2918459">
                <a:moveTo>
                  <a:pt x="0" y="0"/>
                </a:moveTo>
                <a:lnTo>
                  <a:pt x="291791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2"/>
          <p:cNvSpPr/>
          <p:nvPr/>
        </p:nvSpPr>
        <p:spPr>
          <a:xfrm>
            <a:off x="4987474" y="5903955"/>
            <a:ext cx="6118860" cy="0"/>
          </a:xfrm>
          <a:custGeom>
            <a:avLst/>
            <a:gdLst/>
            <a:ahLst/>
            <a:cxnLst/>
            <a:rect l="l" t="t" r="r" b="b"/>
            <a:pathLst>
              <a:path w="6118859">
                <a:moveTo>
                  <a:pt x="0" y="0"/>
                </a:moveTo>
                <a:lnTo>
                  <a:pt x="6118352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3"/>
          <p:cNvSpPr/>
          <p:nvPr/>
        </p:nvSpPr>
        <p:spPr>
          <a:xfrm>
            <a:off x="4987474" y="2022812"/>
            <a:ext cx="6118860" cy="0"/>
          </a:xfrm>
          <a:custGeom>
            <a:avLst/>
            <a:gdLst/>
            <a:ahLst/>
            <a:cxnLst/>
            <a:rect l="l" t="t" r="r" b="b"/>
            <a:pathLst>
              <a:path w="6118859">
                <a:moveTo>
                  <a:pt x="0" y="0"/>
                </a:moveTo>
                <a:lnTo>
                  <a:pt x="6118352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5"/>
          <p:cNvSpPr/>
          <p:nvPr/>
        </p:nvSpPr>
        <p:spPr>
          <a:xfrm>
            <a:off x="4987474" y="4383963"/>
            <a:ext cx="6118860" cy="0"/>
          </a:xfrm>
          <a:custGeom>
            <a:avLst/>
            <a:gdLst/>
            <a:ahLst/>
            <a:cxnLst/>
            <a:rect l="l" t="t" r="r" b="b"/>
            <a:pathLst>
              <a:path w="6118859">
                <a:moveTo>
                  <a:pt x="0" y="0"/>
                </a:moveTo>
                <a:lnTo>
                  <a:pt x="6118352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6"/>
          <p:cNvSpPr/>
          <p:nvPr/>
        </p:nvSpPr>
        <p:spPr>
          <a:xfrm>
            <a:off x="4987474" y="3042811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7"/>
          <p:cNvSpPr/>
          <p:nvPr/>
        </p:nvSpPr>
        <p:spPr>
          <a:xfrm>
            <a:off x="8189524" y="3042811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8"/>
          <p:cNvSpPr txBox="1"/>
          <p:nvPr/>
        </p:nvSpPr>
        <p:spPr>
          <a:xfrm>
            <a:off x="4974774" y="2235150"/>
            <a:ext cx="612398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155" dirty="0">
                <a:solidFill>
                  <a:srgbClr val="231F20"/>
                </a:solidFill>
                <a:latin typeface="Behind The Nineties" pitchFamily="50" charset="0"/>
                <a:cs typeface="Behind The Nineties" pitchFamily="50" charset="0"/>
              </a:rPr>
              <a:t>Behind</a:t>
            </a:r>
            <a:r>
              <a:rPr sz="3000" b="1" spc="245" dirty="0">
                <a:solidFill>
                  <a:srgbClr val="231F20"/>
                </a:solidFill>
                <a:latin typeface="Behind The Nineties" pitchFamily="50" charset="0"/>
                <a:cs typeface="Behind The Nineties" pitchFamily="50" charset="0"/>
              </a:rPr>
              <a:t> </a:t>
            </a:r>
            <a:r>
              <a:rPr sz="3000" b="1" spc="114" dirty="0">
                <a:solidFill>
                  <a:srgbClr val="231F20"/>
                </a:solidFill>
                <a:latin typeface="Behind The Nineties" pitchFamily="50" charset="0"/>
                <a:cs typeface="Behind The Nineties" pitchFamily="50" charset="0"/>
              </a:rPr>
              <a:t>The</a:t>
            </a:r>
            <a:r>
              <a:rPr sz="3000" b="1" spc="250" dirty="0">
                <a:solidFill>
                  <a:srgbClr val="231F20"/>
                </a:solidFill>
                <a:latin typeface="Behind The Nineties" pitchFamily="50" charset="0"/>
                <a:cs typeface="Behind The Nineties" pitchFamily="50" charset="0"/>
              </a:rPr>
              <a:t> </a:t>
            </a:r>
            <a:r>
              <a:rPr sz="3000" b="1" spc="195" dirty="0">
                <a:solidFill>
                  <a:srgbClr val="231F20"/>
                </a:solidFill>
                <a:latin typeface="Behind The Nineties" pitchFamily="50" charset="0"/>
                <a:cs typeface="Behind The Nineties" pitchFamily="50" charset="0"/>
              </a:rPr>
              <a:t>Nineties</a:t>
            </a:r>
            <a:endParaRPr sz="3000" dirty="0">
              <a:latin typeface="Behind The Nineties" pitchFamily="50" charset="0"/>
              <a:cs typeface="Behind The Nineties" pitchFamily="50" charset="0"/>
            </a:endParaRPr>
          </a:p>
        </p:txBody>
      </p:sp>
      <p:sp>
        <p:nvSpPr>
          <p:cNvPr id="26" name="object 28"/>
          <p:cNvSpPr txBox="1"/>
          <p:nvPr/>
        </p:nvSpPr>
        <p:spPr>
          <a:xfrm>
            <a:off x="444500" y="5608523"/>
            <a:ext cx="2171065" cy="605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155"/>
              </a:lnSpc>
            </a:pPr>
            <a:r>
              <a:rPr sz="3800" b="1" spc="105" dirty="0">
                <a:solidFill>
                  <a:srgbClr val="023E51"/>
                </a:solidFill>
                <a:latin typeface="Cambria"/>
                <a:cs typeface="Cambria"/>
              </a:rPr>
              <a:t>Typeface</a:t>
            </a:r>
            <a:endParaRPr sz="3800" dirty="0">
              <a:latin typeface="Cambria"/>
              <a:cs typeface="Cambria"/>
            </a:endParaRPr>
          </a:p>
        </p:txBody>
      </p:sp>
      <p:sp>
        <p:nvSpPr>
          <p:cNvPr id="27" name="object 19"/>
          <p:cNvSpPr txBox="1"/>
          <p:nvPr/>
        </p:nvSpPr>
        <p:spPr>
          <a:xfrm>
            <a:off x="4974774" y="3380695"/>
            <a:ext cx="5537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Bold</a:t>
            </a:r>
            <a:endParaRPr sz="10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8" name="object 20"/>
          <p:cNvSpPr txBox="1"/>
          <p:nvPr/>
        </p:nvSpPr>
        <p:spPr>
          <a:xfrm>
            <a:off x="5755541" y="3322033"/>
            <a:ext cx="1871345" cy="7112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200" b="1" spc="114" dirty="0">
                <a:solidFill>
                  <a:srgbClr val="231F20"/>
                </a:solidFill>
                <a:latin typeface="Cambria"/>
                <a:cs typeface="Cambria"/>
              </a:rPr>
              <a:t>A</a:t>
            </a:r>
            <a:r>
              <a:rPr sz="1200" b="1" spc="27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231F20"/>
                </a:solidFill>
                <a:latin typeface="Cambria"/>
                <a:cs typeface="Cambria"/>
              </a:rPr>
              <a:t>B</a:t>
            </a:r>
            <a:r>
              <a:rPr sz="1200" b="1" spc="28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85" dirty="0">
                <a:solidFill>
                  <a:srgbClr val="231F20"/>
                </a:solidFill>
                <a:latin typeface="Cambria"/>
                <a:cs typeface="Cambria"/>
              </a:rPr>
              <a:t>C</a:t>
            </a:r>
            <a:r>
              <a:rPr sz="1200" b="1" spc="27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D</a:t>
            </a:r>
            <a:r>
              <a:rPr sz="1200" b="1" spc="28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80" dirty="0">
                <a:solidFill>
                  <a:srgbClr val="231F20"/>
                </a:solidFill>
                <a:latin typeface="Cambria"/>
                <a:cs typeface="Cambria"/>
              </a:rPr>
              <a:t>E</a:t>
            </a:r>
            <a:r>
              <a:rPr sz="1200" b="1" spc="28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70" dirty="0">
                <a:solidFill>
                  <a:srgbClr val="231F20"/>
                </a:solidFill>
                <a:latin typeface="Cambria"/>
                <a:cs typeface="Cambria"/>
              </a:rPr>
              <a:t>F</a:t>
            </a:r>
            <a:r>
              <a:rPr sz="1200" b="1" spc="27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G</a:t>
            </a:r>
            <a:r>
              <a:rPr sz="1200" b="1" spc="28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H</a:t>
            </a:r>
            <a:r>
              <a:rPr sz="1200" b="1" spc="28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-50" dirty="0">
                <a:solidFill>
                  <a:srgbClr val="231F20"/>
                </a:solidFill>
                <a:latin typeface="Cambria"/>
                <a:cs typeface="Cambria"/>
              </a:rPr>
              <a:t>I</a:t>
            </a:r>
            <a:endParaRPr sz="1200">
              <a:latin typeface="Cambria"/>
              <a:cs typeface="Cambria"/>
            </a:endParaRPr>
          </a:p>
          <a:p>
            <a:pPr marL="12700" marR="5080">
              <a:lnSpc>
                <a:spcPct val="125000"/>
              </a:lnSpc>
            </a:pPr>
            <a:r>
              <a:rPr sz="1200" b="1" spc="225" dirty="0">
                <a:solidFill>
                  <a:srgbClr val="231F20"/>
                </a:solidFill>
                <a:latin typeface="Cambria"/>
                <a:cs typeface="Cambria"/>
              </a:rPr>
              <a:t>J</a:t>
            </a:r>
            <a:r>
              <a:rPr sz="1200" b="1" spc="27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105" dirty="0">
                <a:solidFill>
                  <a:srgbClr val="231F20"/>
                </a:solidFill>
                <a:latin typeface="Cambria"/>
                <a:cs typeface="Cambria"/>
              </a:rPr>
              <a:t>K</a:t>
            </a:r>
            <a:r>
              <a:rPr sz="1200" b="1" spc="27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75" dirty="0">
                <a:solidFill>
                  <a:srgbClr val="231F20"/>
                </a:solidFill>
                <a:latin typeface="Cambria"/>
                <a:cs typeface="Cambria"/>
              </a:rPr>
              <a:t>L</a:t>
            </a:r>
            <a:r>
              <a:rPr sz="1200" b="1" spc="27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130" dirty="0">
                <a:solidFill>
                  <a:srgbClr val="231F20"/>
                </a:solidFill>
                <a:latin typeface="Cambria"/>
                <a:cs typeface="Cambria"/>
              </a:rPr>
              <a:t>M</a:t>
            </a:r>
            <a:r>
              <a:rPr sz="1200" b="1" spc="27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N</a:t>
            </a:r>
            <a:r>
              <a:rPr sz="1200" b="1" spc="27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O</a:t>
            </a:r>
            <a:r>
              <a:rPr sz="1200" b="1" spc="27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50" dirty="0">
                <a:solidFill>
                  <a:srgbClr val="231F20"/>
                </a:solidFill>
                <a:latin typeface="Cambria"/>
                <a:cs typeface="Cambria"/>
              </a:rPr>
              <a:t>P</a:t>
            </a:r>
            <a:r>
              <a:rPr sz="1200" b="1" spc="27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Q</a:t>
            </a:r>
            <a:r>
              <a:rPr sz="1200" b="1" spc="27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85" dirty="0">
                <a:solidFill>
                  <a:srgbClr val="231F20"/>
                </a:solidFill>
                <a:latin typeface="Cambria"/>
                <a:cs typeface="Cambria"/>
              </a:rPr>
              <a:t>R</a:t>
            </a:r>
            <a:r>
              <a:rPr sz="1200" b="1" spc="27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100" dirty="0">
                <a:solidFill>
                  <a:srgbClr val="231F20"/>
                </a:solidFill>
                <a:latin typeface="Cambria"/>
                <a:cs typeface="Cambria"/>
              </a:rPr>
              <a:t>S</a:t>
            </a:r>
            <a:r>
              <a:rPr sz="1200" b="1" spc="27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-50" dirty="0">
                <a:solidFill>
                  <a:srgbClr val="231F20"/>
                </a:solidFill>
                <a:latin typeface="Cambria"/>
                <a:cs typeface="Cambria"/>
              </a:rPr>
              <a:t>T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U</a:t>
            </a:r>
            <a:r>
              <a:rPr sz="1200" b="1" spc="28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125" dirty="0">
                <a:solidFill>
                  <a:srgbClr val="231F20"/>
                </a:solidFill>
                <a:latin typeface="Cambria"/>
                <a:cs typeface="Cambria"/>
              </a:rPr>
              <a:t>V</a:t>
            </a:r>
            <a:r>
              <a:rPr sz="1200" b="1" spc="29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180" dirty="0">
                <a:solidFill>
                  <a:srgbClr val="231F20"/>
                </a:solidFill>
                <a:latin typeface="Cambria"/>
                <a:cs typeface="Cambria"/>
              </a:rPr>
              <a:t>W</a:t>
            </a:r>
            <a:r>
              <a:rPr sz="1200" b="1" spc="29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175" dirty="0">
                <a:solidFill>
                  <a:srgbClr val="231F20"/>
                </a:solidFill>
                <a:latin typeface="Cambria"/>
                <a:cs typeface="Cambria"/>
              </a:rPr>
              <a:t>X</a:t>
            </a:r>
            <a:r>
              <a:rPr sz="1200" b="1" spc="28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150" dirty="0">
                <a:solidFill>
                  <a:srgbClr val="231F20"/>
                </a:solidFill>
                <a:latin typeface="Cambria"/>
                <a:cs typeface="Cambria"/>
              </a:rPr>
              <a:t>Y</a:t>
            </a:r>
            <a:r>
              <a:rPr sz="1200" b="1" spc="28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Z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29" name="object 21"/>
          <p:cNvSpPr txBox="1"/>
          <p:nvPr/>
        </p:nvSpPr>
        <p:spPr>
          <a:xfrm>
            <a:off x="8175207" y="4599527"/>
            <a:ext cx="166201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Type</a:t>
            </a:r>
            <a:r>
              <a:rPr sz="1200" spc="-15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Examples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0" name="object 22"/>
          <p:cNvSpPr txBox="1"/>
          <p:nvPr/>
        </p:nvSpPr>
        <p:spPr>
          <a:xfrm>
            <a:off x="4974773" y="4599527"/>
            <a:ext cx="78076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200" spc="-15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Font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1" name="object 23"/>
          <p:cNvSpPr txBox="1"/>
          <p:nvPr/>
        </p:nvSpPr>
        <p:spPr>
          <a:xfrm>
            <a:off x="4974774" y="5266466"/>
            <a:ext cx="5537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Figures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2" name="object 24"/>
          <p:cNvSpPr txBox="1"/>
          <p:nvPr/>
        </p:nvSpPr>
        <p:spPr>
          <a:xfrm>
            <a:off x="8175206" y="5228366"/>
            <a:ext cx="831009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200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Spacial Characters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3" name="object 25"/>
          <p:cNvSpPr txBox="1"/>
          <p:nvPr/>
        </p:nvSpPr>
        <p:spPr>
          <a:xfrm>
            <a:off x="6041586" y="5253524"/>
            <a:ext cx="1689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60" dirty="0">
                <a:solidFill>
                  <a:srgbClr val="231F20"/>
                </a:solidFill>
                <a:latin typeface="Cambria"/>
                <a:cs typeface="Cambria"/>
              </a:rPr>
              <a:t>0</a:t>
            </a:r>
            <a:r>
              <a:rPr sz="1200" b="1" spc="254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-280" dirty="0">
                <a:solidFill>
                  <a:srgbClr val="231F20"/>
                </a:solidFill>
                <a:latin typeface="Cambria"/>
                <a:cs typeface="Cambria"/>
              </a:rPr>
              <a:t>1</a:t>
            </a:r>
            <a:r>
              <a:rPr sz="1200" b="1" spc="254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2</a:t>
            </a:r>
            <a:r>
              <a:rPr sz="1200" b="1" spc="26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3</a:t>
            </a:r>
            <a:r>
              <a:rPr sz="1200" b="1" spc="254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4</a:t>
            </a:r>
            <a:r>
              <a:rPr sz="1200" b="1" spc="26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5</a:t>
            </a:r>
            <a:r>
              <a:rPr sz="1200" b="1" spc="254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70" dirty="0">
                <a:solidFill>
                  <a:srgbClr val="231F20"/>
                </a:solidFill>
                <a:latin typeface="Cambria"/>
                <a:cs typeface="Cambria"/>
              </a:rPr>
              <a:t>6</a:t>
            </a:r>
            <a:r>
              <a:rPr sz="1200" b="1" spc="24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7</a:t>
            </a:r>
            <a:r>
              <a:rPr sz="1200" b="1" spc="229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8</a:t>
            </a:r>
            <a:r>
              <a:rPr sz="1200" b="1" spc="26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70" dirty="0">
                <a:solidFill>
                  <a:srgbClr val="231F20"/>
                </a:solidFill>
                <a:latin typeface="Cambria"/>
                <a:cs typeface="Cambria"/>
              </a:rPr>
              <a:t>9</a:t>
            </a:r>
            <a:r>
              <a:rPr sz="1200" b="1" spc="254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10" dirty="0">
                <a:solidFill>
                  <a:srgbClr val="231F20"/>
                </a:solidFill>
                <a:latin typeface="Cambria"/>
                <a:cs typeface="Cambria"/>
              </a:rPr>
              <a:t>0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34" name="object 26"/>
          <p:cNvSpPr txBox="1"/>
          <p:nvPr/>
        </p:nvSpPr>
        <p:spPr>
          <a:xfrm>
            <a:off x="9242019" y="5207804"/>
            <a:ext cx="1856739" cy="4826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~</a:t>
            </a:r>
            <a:r>
              <a:rPr sz="1200" b="1" spc="21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!</a:t>
            </a:r>
            <a:r>
              <a:rPr sz="1200" b="1" spc="21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240" dirty="0">
                <a:solidFill>
                  <a:srgbClr val="231F20"/>
                </a:solidFill>
                <a:latin typeface="Cambria"/>
                <a:cs typeface="Cambria"/>
              </a:rPr>
              <a:t>@</a:t>
            </a:r>
            <a:r>
              <a:rPr sz="1200" b="1" spc="21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145" dirty="0">
                <a:solidFill>
                  <a:srgbClr val="231F20"/>
                </a:solidFill>
                <a:latin typeface="Cambria"/>
                <a:cs typeface="Cambria"/>
              </a:rPr>
              <a:t>#</a:t>
            </a:r>
            <a:r>
              <a:rPr sz="1200" b="1" spc="21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65" dirty="0">
                <a:solidFill>
                  <a:srgbClr val="231F20"/>
                </a:solidFill>
                <a:latin typeface="Cambria"/>
                <a:cs typeface="Cambria"/>
              </a:rPr>
              <a:t>$</a:t>
            </a:r>
            <a:r>
              <a:rPr sz="1200" b="1" spc="21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-35" dirty="0">
                <a:solidFill>
                  <a:srgbClr val="231F20"/>
                </a:solidFill>
                <a:latin typeface="Cambria"/>
                <a:cs typeface="Cambria"/>
              </a:rPr>
              <a:t>%</a:t>
            </a:r>
            <a:r>
              <a:rPr sz="1200" b="1" spc="21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^</a:t>
            </a:r>
            <a:r>
              <a:rPr sz="1200" b="1" spc="21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245" dirty="0">
                <a:solidFill>
                  <a:srgbClr val="231F20"/>
                </a:solidFill>
                <a:latin typeface="Cambria"/>
                <a:cs typeface="Cambria"/>
              </a:rPr>
              <a:t>&amp;</a:t>
            </a:r>
            <a:r>
              <a:rPr sz="1200" b="1" spc="21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*</a:t>
            </a:r>
            <a:r>
              <a:rPr sz="1200" b="1" spc="21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(</a:t>
            </a:r>
            <a:r>
              <a:rPr sz="1200" b="1" spc="21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)</a:t>
            </a:r>
            <a:r>
              <a:rPr sz="1200" b="1" spc="21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10" dirty="0">
                <a:solidFill>
                  <a:srgbClr val="231F20"/>
                </a:solidFill>
                <a:latin typeface="Cambria"/>
                <a:cs typeface="Cambria"/>
              </a:rPr>
              <a:t>_</a:t>
            </a:r>
            <a:endParaRPr sz="12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+</a:t>
            </a:r>
            <a:r>
              <a:rPr sz="1200" b="1" spc="23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190" dirty="0">
                <a:solidFill>
                  <a:srgbClr val="231F20"/>
                </a:solidFill>
                <a:latin typeface="Cambria"/>
                <a:cs typeface="Cambria"/>
              </a:rPr>
              <a:t>”</a:t>
            </a:r>
            <a:r>
              <a:rPr sz="1200" b="1" spc="23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~</a:t>
            </a:r>
            <a:r>
              <a:rPr sz="1200" b="1" spc="23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80" dirty="0">
                <a:solidFill>
                  <a:srgbClr val="231F20"/>
                </a:solidFill>
                <a:latin typeface="Cambria"/>
                <a:cs typeface="Cambria"/>
              </a:rPr>
              <a:t>:</a:t>
            </a:r>
            <a:r>
              <a:rPr sz="1200" b="1" spc="24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90" dirty="0">
                <a:solidFill>
                  <a:srgbClr val="231F20"/>
                </a:solidFill>
                <a:latin typeface="Cambria"/>
                <a:cs typeface="Cambria"/>
              </a:rPr>
              <a:t>;</a:t>
            </a:r>
            <a:r>
              <a:rPr sz="1200" b="1" spc="23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65" dirty="0">
                <a:solidFill>
                  <a:srgbClr val="231F20"/>
                </a:solidFill>
                <a:latin typeface="Cambria"/>
                <a:cs typeface="Cambria"/>
              </a:rPr>
              <a:t>’</a:t>
            </a:r>
            <a:r>
              <a:rPr sz="1200" b="1" spc="23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{</a:t>
            </a:r>
            <a:r>
              <a:rPr sz="1200" b="1" spc="23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}</a:t>
            </a:r>
            <a:r>
              <a:rPr sz="1200" b="1" spc="24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|</a:t>
            </a:r>
            <a:r>
              <a:rPr sz="1200" b="1" spc="235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231F20"/>
                </a:solidFill>
                <a:latin typeface="Cambria"/>
                <a:cs typeface="Cambria"/>
              </a:rPr>
              <a:t>\</a:t>
            </a:r>
            <a:r>
              <a:rPr sz="1200" b="1" spc="450" dirty="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sz="1200" b="1" spc="-50" dirty="0">
                <a:solidFill>
                  <a:srgbClr val="231F20"/>
                </a:solidFill>
                <a:latin typeface="Cambria"/>
                <a:cs typeface="Cambria"/>
              </a:rPr>
              <a:t>/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35" name="object 27"/>
          <p:cNvSpPr txBox="1"/>
          <p:nvPr/>
        </p:nvSpPr>
        <p:spPr>
          <a:xfrm>
            <a:off x="4975408" y="1611554"/>
            <a:ext cx="603211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MAIN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HEADING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30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400" spc="-130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8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30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ENGLISH</a:t>
            </a:r>
            <a:r>
              <a:rPr sz="1400" spc="-130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30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COMMUNICATION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0" y="6284457"/>
            <a:ext cx="25743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object 7"/>
          <p:cNvSpPr/>
          <p:nvPr/>
        </p:nvSpPr>
        <p:spPr>
          <a:xfrm>
            <a:off x="2430823" y="694096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307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4"/>
          <p:cNvSpPr txBox="1"/>
          <p:nvPr/>
        </p:nvSpPr>
        <p:spPr>
          <a:xfrm>
            <a:off x="2465376" y="370570"/>
            <a:ext cx="299318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0" name="object 5"/>
          <p:cNvSpPr txBox="1"/>
          <p:nvPr/>
        </p:nvSpPr>
        <p:spPr>
          <a:xfrm>
            <a:off x="8737600" y="370570"/>
            <a:ext cx="15115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55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444500" y="5703338"/>
            <a:ext cx="834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65" dirty="0">
                <a:solidFill>
                  <a:srgbClr val="AB8C55"/>
                </a:solidFill>
                <a:latin typeface="Times New Roman"/>
                <a:cs typeface="Times New Roman"/>
              </a:rPr>
              <a:t>English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6" name="object 28"/>
          <p:cNvSpPr txBox="1"/>
          <p:nvPr/>
        </p:nvSpPr>
        <p:spPr>
          <a:xfrm>
            <a:off x="444500" y="5932623"/>
            <a:ext cx="2171065" cy="605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155"/>
              </a:lnSpc>
            </a:pPr>
            <a:r>
              <a:rPr sz="3800" b="1" spc="105" dirty="0">
                <a:solidFill>
                  <a:srgbClr val="023E51"/>
                </a:solidFill>
                <a:latin typeface="Cambria"/>
                <a:cs typeface="Cambria"/>
              </a:rPr>
              <a:t>Typeface</a:t>
            </a:r>
            <a:endParaRPr sz="3800" dirty="0">
              <a:latin typeface="Cambria"/>
              <a:cs typeface="Cambria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0" y="6608557"/>
            <a:ext cx="25743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object 5"/>
          <p:cNvSpPr txBox="1"/>
          <p:nvPr/>
        </p:nvSpPr>
        <p:spPr>
          <a:xfrm>
            <a:off x="444500" y="1750314"/>
            <a:ext cx="3905852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200" b="1" spc="-10" dirty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200" b="1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40" dirty="0">
                <a:latin typeface="Plus Jakarta Sans" pitchFamily="2" charset="0"/>
                <a:cs typeface="Plus Jakarta Sans" pitchFamily="2" charset="0"/>
              </a:rPr>
              <a:t>Sizes:</a:t>
            </a:r>
            <a:r>
              <a:rPr sz="1200" b="1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Establish</a:t>
            </a:r>
            <a:r>
              <a:rPr sz="12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2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consistent</a:t>
            </a:r>
            <a:r>
              <a:rPr sz="1200" spc="50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hierarchy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2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sizes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 smtClean="0">
                <a:latin typeface="Plus Jakarta Sans" pitchFamily="2" charset="0"/>
                <a:cs typeface="Plus Jakarta Sans" pitchFamily="2" charset="0"/>
              </a:rPr>
              <a:t>for</a:t>
            </a:r>
            <a:r>
              <a:rPr lang="en-US" sz="1200" spc="-2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4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 smtClean="0">
                <a:latin typeface="Plus Jakarta Sans" pitchFamily="2" charset="0"/>
                <a:cs typeface="Plus Jakarta Sans" pitchFamily="2" charset="0"/>
              </a:rPr>
              <a:t>different</a:t>
            </a:r>
            <a:r>
              <a:rPr lang="en-US" sz="1200" spc="-2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types</a:t>
            </a:r>
            <a:r>
              <a:rPr sz="12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145" dirty="0" smtClean="0">
                <a:latin typeface="Plus Jakarta Sans" pitchFamily="2" charset="0"/>
                <a:cs typeface="Plus Jakarta Sans" pitchFamily="2" charset="0"/>
              </a:rPr>
              <a:t>  </a:t>
            </a:r>
            <a:r>
              <a:rPr sz="1200" spc="-25" dirty="0" smtClean="0">
                <a:latin typeface="Plus Jakarta Sans" pitchFamily="2" charset="0"/>
                <a:cs typeface="Plus Jakarta Sans" pitchFamily="2" charset="0"/>
              </a:rPr>
              <a:t>of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information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  <a:p>
            <a:pPr marL="12700" algn="just">
              <a:lnSpc>
                <a:spcPct val="100000"/>
              </a:lnSpc>
              <a:spcBef>
                <a:spcPts val="300"/>
              </a:spcBef>
            </a:pPr>
            <a:r>
              <a:rPr sz="1200" b="1" spc="-25" dirty="0">
                <a:latin typeface="Plus Jakarta Sans" pitchFamily="2" charset="0"/>
                <a:cs typeface="Plus Jakarta Sans" pitchFamily="2" charset="0"/>
              </a:rPr>
              <a:t>Subheadings:</a:t>
            </a:r>
            <a:r>
              <a:rPr sz="1200" b="1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 smtClean="0">
                <a:latin typeface="Plus Jakarta Sans" pitchFamily="2" charset="0"/>
                <a:cs typeface="Plus Jakarta Sans" pitchFamily="2" charset="0"/>
              </a:rPr>
              <a:t>Medium</a:t>
            </a:r>
            <a:r>
              <a:rPr lang="en-US" sz="1200" spc="-3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3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2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13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 smtClean="0">
                <a:latin typeface="Plus Jakarta Sans" pitchFamily="2" charset="0"/>
                <a:cs typeface="Plus Jakarta Sans" pitchFamily="2" charset="0"/>
              </a:rPr>
              <a:t>size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  <a:p>
            <a:pPr marL="12700" algn="just">
              <a:lnSpc>
                <a:spcPct val="100000"/>
              </a:lnSpc>
              <a:spcBef>
                <a:spcPts val="300"/>
              </a:spcBef>
            </a:pPr>
            <a:r>
              <a:rPr sz="1200" b="1" dirty="0">
                <a:latin typeface="Plus Jakarta Sans" pitchFamily="2" charset="0"/>
                <a:cs typeface="Plus Jakarta Sans" pitchFamily="2" charset="0"/>
              </a:rPr>
              <a:t>Body</a:t>
            </a:r>
            <a:r>
              <a:rPr sz="1200" b="1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25" dirty="0">
                <a:latin typeface="Plus Jakarta Sans" pitchFamily="2" charset="0"/>
                <a:cs typeface="Plus Jakarta Sans" pitchFamily="2" charset="0"/>
              </a:rPr>
              <a:t>text:</a:t>
            </a:r>
            <a:r>
              <a:rPr sz="1200" b="1" spc="-1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 smtClean="0">
                <a:latin typeface="Plus Jakarta Sans" pitchFamily="2" charset="0"/>
                <a:cs typeface="Plus Jakarta Sans" pitchFamily="2" charset="0"/>
              </a:rPr>
              <a:t>Smallest</a:t>
            </a:r>
            <a:r>
              <a:rPr lang="en-US" sz="1200" spc="-4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4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 smtClean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lang="en-US" sz="1200" spc="-2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4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size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40" name="object 6"/>
          <p:cNvSpPr txBox="1"/>
          <p:nvPr/>
        </p:nvSpPr>
        <p:spPr>
          <a:xfrm>
            <a:off x="444500" y="2893314"/>
            <a:ext cx="4254822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200" b="1" spc="-10" dirty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200" b="1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20" dirty="0">
                <a:latin typeface="Plus Jakarta Sans" pitchFamily="2" charset="0"/>
                <a:cs typeface="Plus Jakarta Sans" pitchFamily="2" charset="0"/>
              </a:rPr>
              <a:t>Weights:</a:t>
            </a:r>
            <a:r>
              <a:rPr sz="1200" b="1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Use</a:t>
            </a:r>
            <a:r>
              <a:rPr sz="1200" spc="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bold</a:t>
            </a:r>
            <a:r>
              <a:rPr sz="12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0" dirty="0">
                <a:latin typeface="Plus Jakarta Sans" pitchFamily="2" charset="0"/>
                <a:cs typeface="Plus Jakarta Sans" pitchFamily="2" charset="0"/>
              </a:rPr>
              <a:t>regular</a:t>
            </a:r>
            <a:r>
              <a:rPr sz="12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to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create</a:t>
            </a:r>
            <a:r>
              <a:rPr sz="12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5" dirty="0">
                <a:latin typeface="Plus Jakarta Sans" pitchFamily="2" charset="0"/>
                <a:cs typeface="Plus Jakarta Sans" pitchFamily="2" charset="0"/>
              </a:rPr>
              <a:t>visual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emphasis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150" dirty="0" smtClean="0">
                <a:latin typeface="Plus Jakarta Sans" pitchFamily="2" charset="0"/>
                <a:cs typeface="Plus Jakarta Sans" pitchFamily="2" charset="0"/>
              </a:rPr>
              <a:t>  </a:t>
            </a:r>
            <a:r>
              <a:rPr sz="1200" spc="-25" dirty="0" smtClean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1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1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 smtClean="0">
                <a:latin typeface="Plus Jakarta Sans" pitchFamily="2" charset="0"/>
                <a:cs typeface="Plus Jakarta Sans" pitchFamily="2" charset="0"/>
              </a:rPr>
              <a:t>hierarchy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.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41" name="object 7"/>
          <p:cNvSpPr txBox="1"/>
          <p:nvPr/>
        </p:nvSpPr>
        <p:spPr>
          <a:xfrm>
            <a:off x="444499" y="3464814"/>
            <a:ext cx="4555763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200" b="1" spc="-10" dirty="0">
                <a:latin typeface="Plus Jakarta Sans" pitchFamily="2" charset="0"/>
                <a:cs typeface="Plus Jakarta Sans" pitchFamily="2" charset="0"/>
              </a:rPr>
              <a:t>Letter</a:t>
            </a:r>
            <a:r>
              <a:rPr sz="1200" b="1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dirty="0">
                <a:latin typeface="Plus Jakarta Sans" pitchFamily="2" charset="0"/>
                <a:cs typeface="Plus Jakarta Sans" pitchFamily="2" charset="0"/>
              </a:rPr>
              <a:t>Spacing</a:t>
            </a:r>
            <a:r>
              <a:rPr sz="1200" b="1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40" dirty="0">
                <a:latin typeface="Plus Jakarta Sans" pitchFamily="2" charset="0"/>
                <a:cs typeface="Plus Jakarta Sans" pitchFamily="2" charset="0"/>
              </a:rPr>
              <a:t>(Tracking)</a:t>
            </a:r>
            <a:r>
              <a:rPr sz="1200" b="1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1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b="1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30" dirty="0">
                <a:latin typeface="Plus Jakarta Sans" pitchFamily="2" charset="0"/>
                <a:cs typeface="Plus Jakarta Sans" pitchFamily="2" charset="0"/>
              </a:rPr>
              <a:t>Line</a:t>
            </a:r>
            <a:r>
              <a:rPr sz="1200" b="1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10" dirty="0">
                <a:latin typeface="Plus Jakarta Sans" pitchFamily="2" charset="0"/>
                <a:cs typeface="Plus Jakarta Sans" pitchFamily="2" charset="0"/>
              </a:rPr>
              <a:t>Spacing </a:t>
            </a:r>
            <a:r>
              <a:rPr sz="1200" b="1" spc="-35" dirty="0">
                <a:latin typeface="Plus Jakarta Sans" pitchFamily="2" charset="0"/>
                <a:cs typeface="Plus Jakarta Sans" pitchFamily="2" charset="0"/>
              </a:rPr>
              <a:t>(Leading):</a:t>
            </a:r>
            <a:r>
              <a:rPr sz="1200" b="1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0" dirty="0" smtClean="0">
                <a:latin typeface="Plus Jakarta Sans" pitchFamily="2" charset="0"/>
                <a:cs typeface="Plus Jakarta Sans" pitchFamily="2" charset="0"/>
              </a:rPr>
              <a:t>Adjust</a:t>
            </a:r>
            <a:r>
              <a:rPr lang="en-US" sz="1200" spc="-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letter</a:t>
            </a:r>
            <a:r>
              <a:rPr sz="12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spacing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line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spacing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improve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readability.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Avoid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150" dirty="0" smtClean="0">
                <a:latin typeface="Plus Jakarta Sans" pitchFamily="2" charset="0"/>
                <a:cs typeface="Plus Jakarta Sans" pitchFamily="2" charset="0"/>
              </a:rPr>
              <a:t>  </a:t>
            </a:r>
            <a:r>
              <a:rPr sz="1200" spc="-10" dirty="0" smtClean="0">
                <a:latin typeface="Plus Jakarta Sans" pitchFamily="2" charset="0"/>
                <a:cs typeface="Plus Jakarta Sans" pitchFamily="2" charset="0"/>
              </a:rPr>
              <a:t>overly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tight</a:t>
            </a:r>
            <a:r>
              <a:rPr sz="12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16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 smtClean="0">
                <a:latin typeface="Plus Jakarta Sans" pitchFamily="2" charset="0"/>
                <a:cs typeface="Plus Jakarta Sans" pitchFamily="2" charset="0"/>
              </a:rPr>
              <a:t>or</a:t>
            </a:r>
            <a:r>
              <a:rPr lang="en-US" sz="1200" spc="-3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6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 smtClean="0">
                <a:latin typeface="Plus Jakarta Sans" pitchFamily="2" charset="0"/>
                <a:cs typeface="Plus Jakarta Sans" pitchFamily="2" charset="0"/>
              </a:rPr>
              <a:t>loose</a:t>
            </a:r>
            <a:r>
              <a:rPr lang="en-US" sz="120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6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spacing.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42" name="object 8"/>
          <p:cNvSpPr txBox="1"/>
          <p:nvPr/>
        </p:nvSpPr>
        <p:spPr>
          <a:xfrm>
            <a:off x="444499" y="4417314"/>
            <a:ext cx="4555764" cy="4493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200" b="1" spc="-35" dirty="0">
                <a:latin typeface="Plus Jakarta Sans" pitchFamily="2" charset="0"/>
                <a:cs typeface="Plus Jakarta Sans" pitchFamily="2" charset="0"/>
              </a:rPr>
              <a:t>Case:</a:t>
            </a:r>
            <a:r>
              <a:rPr sz="1200" b="1" spc="-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85" dirty="0">
                <a:latin typeface="Plus Jakarta Sans" pitchFamily="2" charset="0"/>
                <a:cs typeface="Plus Jakarta Sans" pitchFamily="2" charset="0"/>
              </a:rPr>
              <a:t>Use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sentence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 case </a:t>
            </a:r>
            <a:r>
              <a:rPr sz="1200" spc="-50" dirty="0">
                <a:latin typeface="Plus Jakarta Sans" pitchFamily="2" charset="0"/>
                <a:cs typeface="Plus Jakarta Sans" pitchFamily="2" charset="0"/>
              </a:rPr>
              <a:t>(capitalize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9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200" spc="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first </a:t>
            </a:r>
            <a:r>
              <a:rPr sz="1200" spc="-60" dirty="0">
                <a:latin typeface="Plus Jakarta Sans" pitchFamily="2" charset="0"/>
                <a:cs typeface="Plus Jakarta Sans" pitchFamily="2" charset="0"/>
              </a:rPr>
              <a:t>letter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9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200" spc="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75" dirty="0">
                <a:latin typeface="Plus Jakarta Sans" pitchFamily="2" charset="0"/>
                <a:cs typeface="Plus Jakarta Sans" pitchFamily="2" charset="0"/>
              </a:rPr>
              <a:t>first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5" dirty="0">
                <a:latin typeface="Plus Jakarta Sans" pitchFamily="2" charset="0"/>
                <a:cs typeface="Plus Jakarta Sans" pitchFamily="2" charset="0"/>
              </a:rPr>
              <a:t>word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8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40" dirty="0">
                <a:latin typeface="Plus Jakarta Sans" pitchFamily="2" charset="0"/>
                <a:cs typeface="Plus Jakarta Sans" pitchFamily="2" charset="0"/>
              </a:rPr>
              <a:t>any</a:t>
            </a:r>
            <a:r>
              <a:rPr sz="1200" spc="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proper</a:t>
            </a:r>
            <a:r>
              <a:rPr sz="1200" spc="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0" dirty="0">
                <a:latin typeface="Plus Jakarta Sans" pitchFamily="2" charset="0"/>
                <a:cs typeface="Plus Jakarta Sans" pitchFamily="2" charset="0"/>
              </a:rPr>
              <a:t>nouns)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for</a:t>
            </a:r>
            <a:r>
              <a:rPr sz="12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140" dirty="0" smtClean="0">
                <a:latin typeface="Plus Jakarta Sans" pitchFamily="2" charset="0"/>
                <a:cs typeface="Plus Jakarta Sans" pitchFamily="2" charset="0"/>
              </a:rPr>
              <a:t>  </a:t>
            </a:r>
            <a:r>
              <a:rPr sz="1200" dirty="0" smtClean="0">
                <a:latin typeface="Plus Jakarta Sans" pitchFamily="2" charset="0"/>
                <a:cs typeface="Plus Jakarta Sans" pitchFamily="2" charset="0"/>
              </a:rPr>
              <a:t>body</a:t>
            </a:r>
            <a:r>
              <a:rPr sz="1200" spc="-14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140" dirty="0" smtClean="0">
                <a:latin typeface="Plus Jakarta Sans" pitchFamily="2" charset="0"/>
                <a:cs typeface="Plus Jakarta Sans" pitchFamily="2" charset="0"/>
              </a:rPr>
              <a:t>  </a:t>
            </a:r>
            <a:r>
              <a:rPr sz="1200" spc="-20" dirty="0" smtClean="0">
                <a:latin typeface="Plus Jakarta Sans" pitchFamily="2" charset="0"/>
                <a:cs typeface="Plus Jakarta Sans" pitchFamily="2" charset="0"/>
              </a:rPr>
              <a:t>text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.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43" name="object 9"/>
          <p:cNvSpPr txBox="1"/>
          <p:nvPr/>
        </p:nvSpPr>
        <p:spPr>
          <a:xfrm>
            <a:off x="444500" y="5179314"/>
            <a:ext cx="4555763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200" b="1" spc="-10" dirty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200" b="1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20" dirty="0">
                <a:latin typeface="Plus Jakarta Sans" pitchFamily="2" charset="0"/>
                <a:cs typeface="Plus Jakarta Sans" pitchFamily="2" charset="0"/>
              </a:rPr>
              <a:t>Style:</a:t>
            </a:r>
            <a:r>
              <a:rPr sz="1200" b="1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Avoid</a:t>
            </a:r>
            <a:r>
              <a:rPr sz="12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using</a:t>
            </a:r>
            <a:r>
              <a:rPr sz="12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other</a:t>
            </a:r>
            <a:r>
              <a:rPr sz="12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2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styles</a:t>
            </a:r>
            <a:r>
              <a:rPr sz="12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and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weights</a:t>
            </a:r>
            <a:r>
              <a:rPr sz="12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for</a:t>
            </a:r>
            <a:r>
              <a:rPr sz="12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consistency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44" name="object 10"/>
          <p:cNvSpPr/>
          <p:nvPr/>
        </p:nvSpPr>
        <p:spPr>
          <a:xfrm>
            <a:off x="8546732" y="5003556"/>
            <a:ext cx="2918460" cy="0"/>
          </a:xfrm>
          <a:custGeom>
            <a:avLst/>
            <a:gdLst/>
            <a:ahLst/>
            <a:cxnLst/>
            <a:rect l="l" t="t" r="r" b="b"/>
            <a:pathLst>
              <a:path w="2918459">
                <a:moveTo>
                  <a:pt x="0" y="0"/>
                </a:moveTo>
                <a:lnTo>
                  <a:pt x="291791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1"/>
          <p:cNvSpPr/>
          <p:nvPr/>
        </p:nvSpPr>
        <p:spPr>
          <a:xfrm>
            <a:off x="5346299" y="5003556"/>
            <a:ext cx="2918460" cy="0"/>
          </a:xfrm>
          <a:custGeom>
            <a:avLst/>
            <a:gdLst/>
            <a:ahLst/>
            <a:cxnLst/>
            <a:rect l="l" t="t" r="r" b="b"/>
            <a:pathLst>
              <a:path w="2918459">
                <a:moveTo>
                  <a:pt x="0" y="0"/>
                </a:moveTo>
                <a:lnTo>
                  <a:pt x="291791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2"/>
          <p:cNvSpPr/>
          <p:nvPr/>
        </p:nvSpPr>
        <p:spPr>
          <a:xfrm>
            <a:off x="5346299" y="5880805"/>
            <a:ext cx="6118860" cy="0"/>
          </a:xfrm>
          <a:custGeom>
            <a:avLst/>
            <a:gdLst/>
            <a:ahLst/>
            <a:cxnLst/>
            <a:rect l="l" t="t" r="r" b="b"/>
            <a:pathLst>
              <a:path w="6118859">
                <a:moveTo>
                  <a:pt x="0" y="0"/>
                </a:moveTo>
                <a:lnTo>
                  <a:pt x="6118352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3"/>
          <p:cNvSpPr/>
          <p:nvPr/>
        </p:nvSpPr>
        <p:spPr>
          <a:xfrm>
            <a:off x="5346299" y="1999662"/>
            <a:ext cx="6118860" cy="0"/>
          </a:xfrm>
          <a:custGeom>
            <a:avLst/>
            <a:gdLst/>
            <a:ahLst/>
            <a:cxnLst/>
            <a:rect l="l" t="t" r="r" b="b"/>
            <a:pathLst>
              <a:path w="6118859">
                <a:moveTo>
                  <a:pt x="0" y="0"/>
                </a:moveTo>
                <a:lnTo>
                  <a:pt x="6118352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5"/>
          <p:cNvSpPr/>
          <p:nvPr/>
        </p:nvSpPr>
        <p:spPr>
          <a:xfrm>
            <a:off x="5346299" y="4360813"/>
            <a:ext cx="6118860" cy="0"/>
          </a:xfrm>
          <a:custGeom>
            <a:avLst/>
            <a:gdLst/>
            <a:ahLst/>
            <a:cxnLst/>
            <a:rect l="l" t="t" r="r" b="b"/>
            <a:pathLst>
              <a:path w="6118859">
                <a:moveTo>
                  <a:pt x="0" y="0"/>
                </a:moveTo>
                <a:lnTo>
                  <a:pt x="6118352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6"/>
          <p:cNvSpPr/>
          <p:nvPr/>
        </p:nvSpPr>
        <p:spPr>
          <a:xfrm>
            <a:off x="5346299" y="3019661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7"/>
          <p:cNvSpPr/>
          <p:nvPr/>
        </p:nvSpPr>
        <p:spPr>
          <a:xfrm>
            <a:off x="8548349" y="3019661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18"/>
          <p:cNvSpPr txBox="1"/>
          <p:nvPr/>
        </p:nvSpPr>
        <p:spPr>
          <a:xfrm>
            <a:off x="5333599" y="2184571"/>
            <a:ext cx="34747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80" dirty="0">
                <a:solidFill>
                  <a:srgbClr val="231F20"/>
                </a:solidFill>
                <a:latin typeface="Verdana"/>
                <a:cs typeface="Verdana"/>
              </a:rPr>
              <a:t>Plus</a:t>
            </a:r>
            <a:r>
              <a:rPr sz="3000" spc="-20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3000" spc="45" dirty="0">
                <a:solidFill>
                  <a:srgbClr val="231F20"/>
                </a:solidFill>
                <a:latin typeface="Verdana"/>
                <a:cs typeface="Verdana"/>
              </a:rPr>
              <a:t>Jakarta</a:t>
            </a:r>
            <a:r>
              <a:rPr sz="3000" spc="-20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3000" spc="40" dirty="0">
                <a:solidFill>
                  <a:srgbClr val="231F20"/>
                </a:solidFill>
                <a:latin typeface="Verdana"/>
                <a:cs typeface="Verdana"/>
              </a:rPr>
              <a:t>Sans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53" name="object 19"/>
          <p:cNvSpPr txBox="1"/>
          <p:nvPr/>
        </p:nvSpPr>
        <p:spPr>
          <a:xfrm>
            <a:off x="5333599" y="3357545"/>
            <a:ext cx="3136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58595B"/>
                </a:solidFill>
                <a:latin typeface="Verdana"/>
                <a:cs typeface="Verdana"/>
              </a:rPr>
              <a:t>Bold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4" name="object 20"/>
          <p:cNvSpPr txBox="1"/>
          <p:nvPr/>
        </p:nvSpPr>
        <p:spPr>
          <a:xfrm>
            <a:off x="8534031" y="3357545"/>
            <a:ext cx="4946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Regular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5" name="object 21"/>
          <p:cNvSpPr txBox="1"/>
          <p:nvPr/>
        </p:nvSpPr>
        <p:spPr>
          <a:xfrm>
            <a:off x="6114366" y="3287912"/>
            <a:ext cx="1854835" cy="7112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A</a:t>
            </a:r>
            <a:r>
              <a:rPr sz="1200" spc="1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B</a:t>
            </a:r>
            <a:r>
              <a:rPr sz="1200" spc="1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80" dirty="0">
                <a:solidFill>
                  <a:srgbClr val="231F20"/>
                </a:solidFill>
                <a:latin typeface="Verdana"/>
                <a:cs typeface="Verdana"/>
              </a:rPr>
              <a:t>C</a:t>
            </a:r>
            <a:r>
              <a:rPr sz="1200" spc="1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D</a:t>
            </a:r>
            <a:r>
              <a:rPr sz="1200" spc="1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E</a:t>
            </a:r>
            <a:r>
              <a:rPr sz="1200" spc="1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F</a:t>
            </a:r>
            <a:r>
              <a:rPr sz="1200" spc="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G</a:t>
            </a:r>
            <a:r>
              <a:rPr sz="1200" spc="1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H</a:t>
            </a:r>
            <a:r>
              <a:rPr sz="1200" spc="1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I</a:t>
            </a:r>
            <a:endParaRPr sz="1200">
              <a:latin typeface="Verdana"/>
              <a:cs typeface="Verdana"/>
            </a:endParaRPr>
          </a:p>
          <a:p>
            <a:pPr marL="12700" marR="5080">
              <a:lnSpc>
                <a:spcPct val="125000"/>
              </a:lnSpc>
            </a:pP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J</a:t>
            </a:r>
            <a:r>
              <a:rPr sz="1200" spc="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K</a:t>
            </a:r>
            <a:r>
              <a:rPr sz="1200" spc="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L</a:t>
            </a:r>
            <a:r>
              <a:rPr sz="1200" spc="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0" dirty="0">
                <a:solidFill>
                  <a:srgbClr val="231F20"/>
                </a:solidFill>
                <a:latin typeface="Verdana"/>
                <a:cs typeface="Verdana"/>
              </a:rPr>
              <a:t>M</a:t>
            </a:r>
            <a:r>
              <a:rPr sz="1200" spc="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N</a:t>
            </a:r>
            <a:r>
              <a:rPr sz="1200" spc="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95" dirty="0">
                <a:solidFill>
                  <a:srgbClr val="231F20"/>
                </a:solidFill>
                <a:latin typeface="Verdana"/>
                <a:cs typeface="Verdana"/>
              </a:rPr>
              <a:t>O</a:t>
            </a:r>
            <a:r>
              <a:rPr sz="1200" spc="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0" dirty="0">
                <a:solidFill>
                  <a:srgbClr val="231F20"/>
                </a:solidFill>
                <a:latin typeface="Verdana"/>
                <a:cs typeface="Verdana"/>
              </a:rPr>
              <a:t>P</a:t>
            </a:r>
            <a:r>
              <a:rPr sz="1200" spc="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95" dirty="0">
                <a:solidFill>
                  <a:srgbClr val="231F20"/>
                </a:solidFill>
                <a:latin typeface="Verdana"/>
                <a:cs typeface="Verdana"/>
              </a:rPr>
              <a:t>Q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R</a:t>
            </a:r>
            <a:r>
              <a:rPr sz="1200" spc="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S</a:t>
            </a:r>
            <a:r>
              <a:rPr sz="1200" spc="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231F20"/>
                </a:solidFill>
                <a:latin typeface="Verdana"/>
                <a:cs typeface="Verdana"/>
              </a:rPr>
              <a:t>T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U</a:t>
            </a:r>
            <a:r>
              <a:rPr sz="1200" spc="1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V</a:t>
            </a:r>
            <a:r>
              <a:rPr sz="1200" spc="11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W</a:t>
            </a:r>
            <a:r>
              <a:rPr sz="1200" spc="11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X</a:t>
            </a:r>
            <a:r>
              <a:rPr sz="1200" spc="11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0" dirty="0">
                <a:solidFill>
                  <a:srgbClr val="231F20"/>
                </a:solidFill>
                <a:latin typeface="Verdana"/>
                <a:cs typeface="Verdana"/>
              </a:rPr>
              <a:t>Y</a:t>
            </a:r>
            <a:r>
              <a:rPr sz="1200" spc="11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Z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6" name="object 22"/>
          <p:cNvSpPr txBox="1"/>
          <p:nvPr/>
        </p:nvSpPr>
        <p:spPr>
          <a:xfrm>
            <a:off x="9314799" y="3287912"/>
            <a:ext cx="1830070" cy="7112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A</a:t>
            </a:r>
            <a:r>
              <a:rPr sz="1200" spc="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B</a:t>
            </a:r>
            <a:r>
              <a:rPr sz="1200" spc="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90" dirty="0">
                <a:solidFill>
                  <a:srgbClr val="231F20"/>
                </a:solidFill>
                <a:latin typeface="Verdana"/>
                <a:cs typeface="Verdana"/>
              </a:rPr>
              <a:t>C</a:t>
            </a:r>
            <a:r>
              <a:rPr sz="1200" spc="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D</a:t>
            </a:r>
            <a:r>
              <a:rPr sz="1200" spc="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E</a:t>
            </a:r>
            <a:r>
              <a:rPr sz="1200" spc="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F</a:t>
            </a:r>
            <a:r>
              <a:rPr sz="1200" spc="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5" dirty="0">
                <a:solidFill>
                  <a:srgbClr val="231F20"/>
                </a:solidFill>
                <a:latin typeface="Verdana"/>
                <a:cs typeface="Verdana"/>
              </a:rPr>
              <a:t>G</a:t>
            </a:r>
            <a:r>
              <a:rPr sz="1200" spc="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H</a:t>
            </a:r>
            <a:r>
              <a:rPr sz="1200" spc="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I</a:t>
            </a:r>
            <a:endParaRPr sz="1200">
              <a:latin typeface="Verdana"/>
              <a:cs typeface="Verdana"/>
            </a:endParaRPr>
          </a:p>
          <a:p>
            <a:pPr marL="12700" marR="5080">
              <a:lnSpc>
                <a:spcPct val="125000"/>
              </a:lnSpc>
            </a:pP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J</a:t>
            </a:r>
            <a:r>
              <a:rPr sz="1200" spc="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K</a:t>
            </a:r>
            <a:r>
              <a:rPr sz="1200" spc="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L</a:t>
            </a:r>
            <a:r>
              <a:rPr sz="1200" spc="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M</a:t>
            </a:r>
            <a:r>
              <a:rPr sz="1200" spc="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N</a:t>
            </a:r>
            <a:r>
              <a:rPr sz="1200" spc="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95" dirty="0">
                <a:solidFill>
                  <a:srgbClr val="231F20"/>
                </a:solidFill>
                <a:latin typeface="Verdana"/>
                <a:cs typeface="Verdana"/>
              </a:rPr>
              <a:t>O</a:t>
            </a:r>
            <a:r>
              <a:rPr sz="1200" spc="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P</a:t>
            </a:r>
            <a:r>
              <a:rPr sz="1200" spc="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95" dirty="0">
                <a:solidFill>
                  <a:srgbClr val="231F20"/>
                </a:solidFill>
                <a:latin typeface="Verdana"/>
                <a:cs typeface="Verdana"/>
              </a:rPr>
              <a:t>Q</a:t>
            </a:r>
            <a:r>
              <a:rPr sz="1200" spc="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R</a:t>
            </a:r>
            <a:r>
              <a:rPr sz="1200" spc="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S</a:t>
            </a:r>
            <a:r>
              <a:rPr sz="1200" spc="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20" dirty="0">
                <a:solidFill>
                  <a:srgbClr val="231F20"/>
                </a:solidFill>
                <a:latin typeface="Verdana"/>
                <a:cs typeface="Verdana"/>
              </a:rPr>
              <a:t>T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U</a:t>
            </a:r>
            <a:r>
              <a:rPr sz="1200" spc="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V</a:t>
            </a:r>
            <a:r>
              <a:rPr sz="1200" spc="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W</a:t>
            </a:r>
            <a:r>
              <a:rPr sz="1200" spc="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X</a:t>
            </a:r>
            <a:r>
              <a:rPr sz="1200" spc="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Y</a:t>
            </a:r>
            <a:r>
              <a:rPr sz="1200" spc="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Z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7" name="object 23"/>
          <p:cNvSpPr txBox="1"/>
          <p:nvPr/>
        </p:nvSpPr>
        <p:spPr>
          <a:xfrm>
            <a:off x="8534032" y="4576377"/>
            <a:ext cx="9461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58595B"/>
                </a:solidFill>
                <a:latin typeface="Verdana"/>
                <a:cs typeface="Verdana"/>
              </a:rPr>
              <a:t>Type</a:t>
            </a:r>
            <a:r>
              <a:rPr sz="10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Examples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8" name="object 24"/>
          <p:cNvSpPr txBox="1"/>
          <p:nvPr/>
        </p:nvSpPr>
        <p:spPr>
          <a:xfrm>
            <a:off x="5333599" y="4576377"/>
            <a:ext cx="553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58595B"/>
                </a:solidFill>
                <a:latin typeface="Verdana"/>
                <a:cs typeface="Verdana"/>
              </a:rPr>
              <a:t>The</a:t>
            </a:r>
            <a:r>
              <a:rPr sz="10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58595B"/>
                </a:solidFill>
                <a:latin typeface="Verdana"/>
                <a:cs typeface="Verdana"/>
              </a:rPr>
              <a:t>Font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9" name="object 25"/>
          <p:cNvSpPr txBox="1"/>
          <p:nvPr/>
        </p:nvSpPr>
        <p:spPr>
          <a:xfrm>
            <a:off x="5333599" y="5243316"/>
            <a:ext cx="4806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Figures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60" name="object 26"/>
          <p:cNvSpPr txBox="1"/>
          <p:nvPr/>
        </p:nvSpPr>
        <p:spPr>
          <a:xfrm>
            <a:off x="8534032" y="5205216"/>
            <a:ext cx="71374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Spacial Characters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61" name="object 27"/>
          <p:cNvSpPr txBox="1"/>
          <p:nvPr/>
        </p:nvSpPr>
        <p:spPr>
          <a:xfrm>
            <a:off x="6400411" y="5219404"/>
            <a:ext cx="1725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10" dirty="0">
                <a:solidFill>
                  <a:srgbClr val="231F20"/>
                </a:solidFill>
                <a:latin typeface="Verdana"/>
                <a:cs typeface="Verdana"/>
              </a:rPr>
              <a:t>0</a:t>
            </a:r>
            <a:r>
              <a:rPr sz="1200" spc="4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25" dirty="0">
                <a:solidFill>
                  <a:srgbClr val="231F20"/>
                </a:solidFill>
                <a:latin typeface="Verdana"/>
                <a:cs typeface="Verdana"/>
              </a:rPr>
              <a:t>1</a:t>
            </a:r>
            <a:r>
              <a:rPr sz="1200" spc="11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2</a:t>
            </a:r>
            <a:r>
              <a:rPr sz="1200" spc="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3</a:t>
            </a:r>
            <a:r>
              <a:rPr sz="1200" spc="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4</a:t>
            </a:r>
            <a:r>
              <a:rPr sz="1200" spc="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5</a:t>
            </a:r>
            <a:r>
              <a:rPr sz="1200" spc="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6</a:t>
            </a:r>
            <a:r>
              <a:rPr sz="1200" spc="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7</a:t>
            </a:r>
            <a:r>
              <a:rPr sz="1200" spc="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8</a:t>
            </a:r>
            <a:r>
              <a:rPr sz="1200" spc="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9</a:t>
            </a:r>
            <a:r>
              <a:rPr sz="1200" spc="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Verdana"/>
                <a:cs typeface="Verdana"/>
              </a:rPr>
              <a:t>0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2" name="object 28"/>
          <p:cNvSpPr txBox="1"/>
          <p:nvPr/>
        </p:nvSpPr>
        <p:spPr>
          <a:xfrm>
            <a:off x="9314799" y="5115170"/>
            <a:ext cx="1882775" cy="4826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200" spc="-270" dirty="0">
                <a:solidFill>
                  <a:srgbClr val="231F20"/>
                </a:solidFill>
                <a:latin typeface="Verdana"/>
                <a:cs typeface="Verdana"/>
              </a:rPr>
              <a:t>~</a:t>
            </a:r>
            <a:r>
              <a:rPr sz="1200" spc="11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!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@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#</a:t>
            </a:r>
            <a:r>
              <a:rPr sz="1200" spc="3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$</a:t>
            </a:r>
            <a:r>
              <a:rPr sz="1200" spc="3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%</a:t>
            </a:r>
            <a:r>
              <a:rPr sz="1200" spc="3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270" dirty="0">
                <a:solidFill>
                  <a:srgbClr val="231F20"/>
                </a:solidFill>
                <a:latin typeface="Verdana"/>
                <a:cs typeface="Verdana"/>
              </a:rPr>
              <a:t>^</a:t>
            </a:r>
            <a:r>
              <a:rPr sz="1200" spc="11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110" dirty="0">
                <a:solidFill>
                  <a:srgbClr val="231F20"/>
                </a:solidFill>
                <a:latin typeface="Verdana"/>
                <a:cs typeface="Verdana"/>
              </a:rPr>
              <a:t>h</a:t>
            </a:r>
            <a:r>
              <a:rPr sz="1200" spc="3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Verdana"/>
                <a:cs typeface="Verdana"/>
              </a:rPr>
              <a:t>*</a:t>
            </a:r>
            <a:r>
              <a:rPr sz="1200" spc="3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Verdana"/>
                <a:cs typeface="Verdana"/>
              </a:rPr>
              <a:t>(</a:t>
            </a:r>
            <a:r>
              <a:rPr sz="1200" spc="3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Verdana"/>
                <a:cs typeface="Verdana"/>
              </a:rPr>
              <a:t>)</a:t>
            </a:r>
            <a:r>
              <a:rPr sz="1200" spc="3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_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1200" spc="-270" dirty="0">
                <a:solidFill>
                  <a:srgbClr val="231F20"/>
                </a:solidFill>
                <a:latin typeface="Verdana"/>
                <a:cs typeface="Verdana"/>
              </a:rPr>
              <a:t>+</a:t>
            </a:r>
            <a:r>
              <a:rPr sz="1200" spc="11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”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270" dirty="0">
                <a:solidFill>
                  <a:srgbClr val="231F20"/>
                </a:solidFill>
                <a:latin typeface="Verdana"/>
                <a:cs typeface="Verdana"/>
              </a:rPr>
              <a:t>~</a:t>
            </a:r>
            <a:r>
              <a:rPr sz="1200" spc="11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Verdana"/>
                <a:cs typeface="Verdana"/>
              </a:rPr>
              <a:t>: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;</a:t>
            </a:r>
            <a:r>
              <a:rPr sz="1200" spc="4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’</a:t>
            </a:r>
            <a:r>
              <a:rPr sz="1200" spc="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90" dirty="0">
                <a:solidFill>
                  <a:srgbClr val="231F20"/>
                </a:solidFill>
                <a:latin typeface="Verdana"/>
                <a:cs typeface="Verdana"/>
              </a:rPr>
              <a:t>{</a:t>
            </a:r>
            <a:r>
              <a:rPr sz="1200" spc="11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90" dirty="0">
                <a:solidFill>
                  <a:srgbClr val="231F20"/>
                </a:solidFill>
                <a:latin typeface="Verdana"/>
                <a:cs typeface="Verdana"/>
              </a:rPr>
              <a:t>}</a:t>
            </a:r>
            <a:r>
              <a:rPr sz="1200" spc="11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Verdana"/>
                <a:cs typeface="Verdana"/>
              </a:rPr>
              <a:t>|</a:t>
            </a:r>
            <a:r>
              <a:rPr sz="1200" spc="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\</a:t>
            </a:r>
            <a:r>
              <a:rPr sz="1200" spc="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/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3" name="object 29"/>
          <p:cNvSpPr txBox="1"/>
          <p:nvPr/>
        </p:nvSpPr>
        <p:spPr>
          <a:xfrm>
            <a:off x="5334232" y="1588404"/>
            <a:ext cx="613067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SUB</a:t>
            </a:r>
            <a:r>
              <a:rPr lang="en-US" sz="1400" spc="-25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HEADINGS</a:t>
            </a:r>
            <a:r>
              <a:rPr sz="1400" spc="-120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20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400" spc="-114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BODY</a:t>
            </a:r>
            <a:r>
              <a:rPr sz="1400" spc="-1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TEXT</a:t>
            </a:r>
            <a:r>
              <a:rPr sz="1400" spc="-114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14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85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IN</a:t>
            </a:r>
            <a:r>
              <a:rPr lang="en-US" sz="1400" spc="-85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20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ENGLISH</a:t>
            </a:r>
            <a:r>
              <a:rPr lang="en-US" sz="1400" spc="-40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14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COMMUNICATION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3" name="object 7"/>
          <p:cNvSpPr/>
          <p:nvPr/>
        </p:nvSpPr>
        <p:spPr>
          <a:xfrm>
            <a:off x="2430823" y="694096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711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xmlns="" id="{79D7257E-164D-406E-A89C-CAADA7307E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4" r="24814"/>
          <a:stretch/>
        </p:blipFill>
        <p:spPr/>
      </p:pic>
      <p:sp>
        <p:nvSpPr>
          <p:cNvPr id="8" name="object 4"/>
          <p:cNvSpPr txBox="1">
            <a:spLocks/>
          </p:cNvSpPr>
          <p:nvPr/>
        </p:nvSpPr>
        <p:spPr>
          <a:xfrm>
            <a:off x="4989487" y="2069185"/>
            <a:ext cx="5583920" cy="754214"/>
          </a:xfrm>
          <a:prstGeom prst="rect">
            <a:avLst/>
          </a:prstGeom>
        </p:spPr>
        <p:txBody>
          <a:bodyPr vert="horz" wrap="square" lIns="0" tIns="13732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E2C289"/>
                </a:solidFill>
                <a:latin typeface="Behind The Nineties" pitchFamily="50" charset="0"/>
                <a:ea typeface="+mj-ea"/>
                <a:cs typeface="Behind The Nineties" pitchFamily="50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dirty="0" smtClean="0">
                <a:solidFill>
                  <a:srgbClr val="C6922C"/>
                </a:solidFill>
              </a:rPr>
              <a:t>Table</a:t>
            </a:r>
            <a:r>
              <a:rPr lang="en-US" sz="4000" spc="-130" dirty="0" smtClean="0">
                <a:solidFill>
                  <a:srgbClr val="C6922C"/>
                </a:solidFill>
              </a:rPr>
              <a:t> </a:t>
            </a:r>
            <a:r>
              <a:rPr lang="en-US" sz="4000" spc="175" dirty="0" smtClean="0">
                <a:solidFill>
                  <a:srgbClr val="C6922C"/>
                </a:solidFill>
              </a:rPr>
              <a:t>Of</a:t>
            </a:r>
            <a:r>
              <a:rPr lang="en-US" sz="4000" spc="-130" dirty="0" smtClean="0">
                <a:solidFill>
                  <a:srgbClr val="C6922C"/>
                </a:solidFill>
              </a:rPr>
              <a:t> </a:t>
            </a:r>
            <a:r>
              <a:rPr lang="en-US" sz="4000" spc="100" dirty="0" smtClean="0">
                <a:solidFill>
                  <a:srgbClr val="C6922C"/>
                </a:solidFill>
              </a:rPr>
              <a:t>Contents</a:t>
            </a:r>
            <a:endParaRPr lang="en-US" sz="4000" dirty="0">
              <a:solidFill>
                <a:srgbClr val="C6922C"/>
              </a:solidFill>
            </a:endParaRPr>
          </a:p>
        </p:txBody>
      </p:sp>
      <p:sp>
        <p:nvSpPr>
          <p:cNvPr id="14" name="object 9"/>
          <p:cNvSpPr txBox="1"/>
          <p:nvPr/>
        </p:nvSpPr>
        <p:spPr>
          <a:xfrm>
            <a:off x="5756367" y="2823399"/>
            <a:ext cx="3644296" cy="22595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1400" b="1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About</a:t>
            </a:r>
            <a:r>
              <a:rPr sz="1400" b="1" spc="-13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ASC</a:t>
            </a:r>
            <a:r>
              <a:rPr lang="en-US" sz="1400" b="1" spc="-25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-04</a:t>
            </a: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400" b="1" spc="-20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Logo-10</a:t>
            </a: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400" b="1" spc="-10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Color-22</a:t>
            </a: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400" b="1" spc="-10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Typeface-27</a:t>
            </a: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400" b="1" spc="-2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lang="en-US" sz="1400" b="1" spc="-229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b="1" spc="-229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          </a:t>
            </a:r>
            <a:r>
              <a:rPr lang="en-US" sz="1400" b="1" spc="-10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Assets-37</a:t>
            </a:r>
            <a:endParaRPr lang="en-US" sz="1400" b="1" spc="-10" dirty="0" smtClean="0">
              <a:solidFill>
                <a:srgbClr val="E2C289"/>
              </a:solidFill>
              <a:latin typeface="Plus Jakarta Sans" pitchFamily="2" charset="0"/>
              <a:cs typeface="Plus Jakarta Sans" pitchFamily="2" charset="0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1400" b="1" spc="-10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Application-43</a:t>
            </a:r>
            <a:endParaRPr lang="en-US" sz="1400" b="1" dirty="0">
              <a:solidFill>
                <a:srgbClr val="E2C289"/>
              </a:solidFill>
              <a:latin typeface="Plus Jakarta Sans" pitchFamily="2" charset="0"/>
              <a:cs typeface="Plus Jakarta Sans" pitchFamily="2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500" dirty="0">
              <a:solidFill>
                <a:srgbClr val="C6922C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8401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4"/>
          <p:cNvSpPr txBox="1"/>
          <p:nvPr/>
        </p:nvSpPr>
        <p:spPr>
          <a:xfrm>
            <a:off x="2449764" y="370570"/>
            <a:ext cx="299318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0" name="object 5"/>
          <p:cNvSpPr txBox="1"/>
          <p:nvPr/>
        </p:nvSpPr>
        <p:spPr>
          <a:xfrm>
            <a:off x="8737600" y="370570"/>
            <a:ext cx="15115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444499" y="5703338"/>
            <a:ext cx="100233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spc="65" dirty="0" smtClean="0">
                <a:solidFill>
                  <a:srgbClr val="AB8C55"/>
                </a:solidFill>
                <a:latin typeface="Times New Roman"/>
                <a:cs typeface="Times New Roman"/>
              </a:rPr>
              <a:t>Amharic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6" name="object 28"/>
          <p:cNvSpPr txBox="1"/>
          <p:nvPr/>
        </p:nvSpPr>
        <p:spPr>
          <a:xfrm>
            <a:off x="444500" y="5932623"/>
            <a:ext cx="2171065" cy="605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155"/>
              </a:lnSpc>
            </a:pPr>
            <a:r>
              <a:rPr sz="3800" b="1" spc="105" dirty="0">
                <a:solidFill>
                  <a:srgbClr val="023E51"/>
                </a:solidFill>
                <a:latin typeface="Cambria"/>
                <a:cs typeface="Cambria"/>
              </a:rPr>
              <a:t>Typeface</a:t>
            </a:r>
            <a:endParaRPr sz="3800" dirty="0">
              <a:latin typeface="Cambria"/>
              <a:cs typeface="Cambria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0" y="6608557"/>
            <a:ext cx="25743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object 4"/>
          <p:cNvSpPr txBox="1"/>
          <p:nvPr/>
        </p:nvSpPr>
        <p:spPr>
          <a:xfrm>
            <a:off x="294024" y="2294789"/>
            <a:ext cx="319250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b="1" spc="-20" dirty="0" smtClean="0">
                <a:latin typeface="Plus Jakarta Sans" pitchFamily="2" charset="0"/>
                <a:cs typeface="Plus Jakarta Sans" pitchFamily="2" charset="0"/>
              </a:rPr>
              <a:t>Main</a:t>
            </a:r>
            <a:r>
              <a:rPr lang="en-US" sz="1200" b="1" spc="-2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12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25" dirty="0">
                <a:latin typeface="Plus Jakarta Sans" pitchFamily="2" charset="0"/>
                <a:cs typeface="Plus Jakarta Sans" pitchFamily="2" charset="0"/>
              </a:rPr>
              <a:t>headings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:</a:t>
            </a:r>
            <a:r>
              <a:rPr sz="1200" spc="-1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30" dirty="0" smtClean="0">
                <a:latin typeface="Plus Jakarta Sans" pitchFamily="2" charset="0"/>
                <a:cs typeface="Plus Jakarta Sans" pitchFamily="2" charset="0"/>
              </a:rPr>
              <a:t>largest font size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4" name="object 5"/>
          <p:cNvSpPr txBox="1"/>
          <p:nvPr/>
        </p:nvSpPr>
        <p:spPr>
          <a:xfrm>
            <a:off x="294024" y="2675789"/>
            <a:ext cx="283364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b="1" spc="-10" dirty="0" smtClean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lang="en-US" sz="1200" b="1" spc="-1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17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20" dirty="0">
                <a:latin typeface="Plus Jakarta Sans" pitchFamily="2" charset="0"/>
                <a:cs typeface="Plus Jakarta Sans" pitchFamily="2" charset="0"/>
              </a:rPr>
              <a:t>Weights:</a:t>
            </a:r>
            <a:r>
              <a:rPr sz="1200" b="1" spc="-17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Use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Light</a:t>
            </a:r>
            <a:r>
              <a:rPr sz="1200" spc="-185" dirty="0">
                <a:latin typeface="Plus Jakarta Sans" pitchFamily="2" charset="0"/>
                <a:cs typeface="Plus Jakarta Sans" pitchFamily="2" charset="0"/>
              </a:rPr>
              <a:t> 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5" name="object 6"/>
          <p:cNvSpPr txBox="1"/>
          <p:nvPr/>
        </p:nvSpPr>
        <p:spPr>
          <a:xfrm>
            <a:off x="294023" y="3018690"/>
            <a:ext cx="4984033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200" b="1" spc="-10" dirty="0">
                <a:latin typeface="Plus Jakarta Sans" pitchFamily="2" charset="0"/>
                <a:cs typeface="Plus Jakarta Sans" pitchFamily="2" charset="0"/>
              </a:rPr>
              <a:t>Letter</a:t>
            </a:r>
            <a:r>
              <a:rPr sz="1200" b="1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dirty="0">
                <a:latin typeface="Plus Jakarta Sans" pitchFamily="2" charset="0"/>
                <a:cs typeface="Plus Jakarta Sans" pitchFamily="2" charset="0"/>
              </a:rPr>
              <a:t>Spacing</a:t>
            </a:r>
            <a:r>
              <a:rPr sz="1200" b="1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40" dirty="0">
                <a:latin typeface="Plus Jakarta Sans" pitchFamily="2" charset="0"/>
                <a:cs typeface="Plus Jakarta Sans" pitchFamily="2" charset="0"/>
              </a:rPr>
              <a:t>(Tracking)</a:t>
            </a:r>
            <a:r>
              <a:rPr sz="1200" b="1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1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b="1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30" dirty="0">
                <a:latin typeface="Plus Jakarta Sans" pitchFamily="2" charset="0"/>
                <a:cs typeface="Plus Jakarta Sans" pitchFamily="2" charset="0"/>
              </a:rPr>
              <a:t>Line</a:t>
            </a:r>
            <a:r>
              <a:rPr sz="1200" b="1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10" dirty="0">
                <a:latin typeface="Plus Jakarta Sans" pitchFamily="2" charset="0"/>
                <a:cs typeface="Plus Jakarta Sans" pitchFamily="2" charset="0"/>
              </a:rPr>
              <a:t>Spacing </a:t>
            </a:r>
            <a:r>
              <a:rPr sz="1200" b="1" spc="-35" dirty="0">
                <a:latin typeface="Plus Jakarta Sans" pitchFamily="2" charset="0"/>
                <a:cs typeface="Plus Jakarta Sans" pitchFamily="2" charset="0"/>
              </a:rPr>
              <a:t>(Leading):</a:t>
            </a:r>
            <a:r>
              <a:rPr sz="1200" b="1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0" dirty="0" smtClean="0">
                <a:latin typeface="Plus Jakarta Sans" pitchFamily="2" charset="0"/>
                <a:cs typeface="Plus Jakarta Sans" pitchFamily="2" charset="0"/>
              </a:rPr>
              <a:t>Adjust</a:t>
            </a:r>
            <a:r>
              <a:rPr lang="en-US" sz="1200" spc="-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letter</a:t>
            </a:r>
            <a:r>
              <a:rPr sz="12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spacing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line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spacing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improve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readability.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Avoid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overly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tight</a:t>
            </a:r>
            <a:r>
              <a:rPr sz="12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16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 smtClean="0">
                <a:latin typeface="Plus Jakarta Sans" pitchFamily="2" charset="0"/>
                <a:cs typeface="Plus Jakarta Sans" pitchFamily="2" charset="0"/>
              </a:rPr>
              <a:t>or</a:t>
            </a:r>
            <a:r>
              <a:rPr lang="en-US" sz="1200" spc="-3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6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loose</a:t>
            </a:r>
            <a:r>
              <a:rPr sz="12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165" dirty="0" smtClean="0">
                <a:latin typeface="Plus Jakarta Sans" pitchFamily="2" charset="0"/>
                <a:cs typeface="Plus Jakarta Sans" pitchFamily="2" charset="0"/>
              </a:rPr>
              <a:t>  </a:t>
            </a:r>
            <a:r>
              <a:rPr sz="1200" spc="-10" dirty="0" smtClean="0">
                <a:latin typeface="Plus Jakarta Sans" pitchFamily="2" charset="0"/>
                <a:cs typeface="Plus Jakarta Sans" pitchFamily="2" charset="0"/>
              </a:rPr>
              <a:t>spacing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.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8" name="object 8"/>
          <p:cNvSpPr txBox="1"/>
          <p:nvPr/>
        </p:nvSpPr>
        <p:spPr>
          <a:xfrm>
            <a:off x="328746" y="3824272"/>
            <a:ext cx="4311481" cy="4493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200" b="1" spc="-10" dirty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200" b="1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20" dirty="0">
                <a:latin typeface="Plus Jakarta Sans" pitchFamily="2" charset="0"/>
                <a:cs typeface="Plus Jakarta Sans" pitchFamily="2" charset="0"/>
              </a:rPr>
              <a:t>Style:</a:t>
            </a:r>
            <a:r>
              <a:rPr sz="1200" b="1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Avoid</a:t>
            </a:r>
            <a:r>
              <a:rPr sz="12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using</a:t>
            </a:r>
            <a:r>
              <a:rPr sz="12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other</a:t>
            </a:r>
            <a:r>
              <a:rPr sz="12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2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styles</a:t>
            </a:r>
            <a:r>
              <a:rPr sz="12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and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weights</a:t>
            </a:r>
            <a:r>
              <a:rPr sz="12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for</a:t>
            </a:r>
            <a:r>
              <a:rPr sz="12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consistency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64" name="object 9"/>
          <p:cNvSpPr/>
          <p:nvPr/>
        </p:nvSpPr>
        <p:spPr>
          <a:xfrm>
            <a:off x="8870832" y="4922531"/>
            <a:ext cx="2918460" cy="0"/>
          </a:xfrm>
          <a:custGeom>
            <a:avLst/>
            <a:gdLst/>
            <a:ahLst/>
            <a:cxnLst/>
            <a:rect l="l" t="t" r="r" b="b"/>
            <a:pathLst>
              <a:path w="2918459">
                <a:moveTo>
                  <a:pt x="0" y="0"/>
                </a:moveTo>
                <a:lnTo>
                  <a:pt x="291791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0"/>
          <p:cNvSpPr/>
          <p:nvPr/>
        </p:nvSpPr>
        <p:spPr>
          <a:xfrm>
            <a:off x="5670399" y="4922531"/>
            <a:ext cx="2918460" cy="0"/>
          </a:xfrm>
          <a:custGeom>
            <a:avLst/>
            <a:gdLst/>
            <a:ahLst/>
            <a:cxnLst/>
            <a:rect l="l" t="t" r="r" b="b"/>
            <a:pathLst>
              <a:path w="2918459">
                <a:moveTo>
                  <a:pt x="0" y="0"/>
                </a:moveTo>
                <a:lnTo>
                  <a:pt x="291791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11"/>
          <p:cNvSpPr/>
          <p:nvPr/>
        </p:nvSpPr>
        <p:spPr>
          <a:xfrm>
            <a:off x="5670399" y="5799780"/>
            <a:ext cx="6118860" cy="0"/>
          </a:xfrm>
          <a:custGeom>
            <a:avLst/>
            <a:gdLst/>
            <a:ahLst/>
            <a:cxnLst/>
            <a:rect l="l" t="t" r="r" b="b"/>
            <a:pathLst>
              <a:path w="6118859">
                <a:moveTo>
                  <a:pt x="0" y="0"/>
                </a:moveTo>
                <a:lnTo>
                  <a:pt x="6118352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2"/>
          <p:cNvSpPr/>
          <p:nvPr/>
        </p:nvSpPr>
        <p:spPr>
          <a:xfrm>
            <a:off x="5670399" y="1918637"/>
            <a:ext cx="6118860" cy="0"/>
          </a:xfrm>
          <a:custGeom>
            <a:avLst/>
            <a:gdLst/>
            <a:ahLst/>
            <a:cxnLst/>
            <a:rect l="l" t="t" r="r" b="b"/>
            <a:pathLst>
              <a:path w="6118859">
                <a:moveTo>
                  <a:pt x="0" y="0"/>
                </a:moveTo>
                <a:lnTo>
                  <a:pt x="6118352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14"/>
          <p:cNvSpPr/>
          <p:nvPr/>
        </p:nvSpPr>
        <p:spPr>
          <a:xfrm>
            <a:off x="5670399" y="4279788"/>
            <a:ext cx="6118860" cy="0"/>
          </a:xfrm>
          <a:custGeom>
            <a:avLst/>
            <a:gdLst/>
            <a:ahLst/>
            <a:cxnLst/>
            <a:rect l="l" t="t" r="r" b="b"/>
            <a:pathLst>
              <a:path w="6118859">
                <a:moveTo>
                  <a:pt x="0" y="0"/>
                </a:moveTo>
                <a:lnTo>
                  <a:pt x="6118352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15"/>
          <p:cNvSpPr/>
          <p:nvPr/>
        </p:nvSpPr>
        <p:spPr>
          <a:xfrm>
            <a:off x="5670399" y="2938636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16"/>
          <p:cNvSpPr/>
          <p:nvPr/>
        </p:nvSpPr>
        <p:spPr>
          <a:xfrm>
            <a:off x="8872449" y="2938636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17"/>
          <p:cNvSpPr txBox="1"/>
          <p:nvPr/>
        </p:nvSpPr>
        <p:spPr>
          <a:xfrm>
            <a:off x="5657699" y="1957915"/>
            <a:ext cx="4146583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dirty="0" err="1" smtClean="0">
                <a:latin typeface="Ethiopic Sadiss" pitchFamily="2" charset="0"/>
                <a:cs typeface="SimSun-ExtB"/>
              </a:rPr>
              <a:t>ኢትዮጲክ</a:t>
            </a:r>
            <a:r>
              <a:rPr lang="en-US" sz="3000" dirty="0" smtClean="0">
                <a:latin typeface="Ethiopic Sadiss" pitchFamily="2" charset="0"/>
                <a:cs typeface="SimSun-ExtB"/>
              </a:rPr>
              <a:t> </a:t>
            </a:r>
            <a:r>
              <a:rPr lang="en-US" sz="3000" dirty="0" err="1" smtClean="0">
                <a:latin typeface="Ethiopic Sadiss" pitchFamily="2" charset="0"/>
                <a:cs typeface="SimSun-ExtB"/>
              </a:rPr>
              <a:t>ሳዲስ</a:t>
            </a:r>
            <a:endParaRPr sz="3000" dirty="0">
              <a:latin typeface="Ethiopic Sadiss" pitchFamily="2" charset="0"/>
              <a:cs typeface="SimSun-ExtB"/>
            </a:endParaRPr>
          </a:p>
        </p:txBody>
      </p:sp>
      <p:sp>
        <p:nvSpPr>
          <p:cNvPr id="76" name="object 30"/>
          <p:cNvSpPr txBox="1"/>
          <p:nvPr/>
        </p:nvSpPr>
        <p:spPr>
          <a:xfrm>
            <a:off x="9924944" y="5338200"/>
            <a:ext cx="17176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10"/>
              </a:lnSpc>
            </a:pPr>
            <a:r>
              <a:rPr sz="1200" spc="120" dirty="0">
                <a:solidFill>
                  <a:srgbClr val="231F20"/>
                </a:solidFill>
                <a:latin typeface="SimSun-ExtB"/>
                <a:cs typeface="SimSun-ExtB"/>
              </a:rPr>
              <a:t>+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480" dirty="0">
                <a:solidFill>
                  <a:srgbClr val="231F20"/>
                </a:solidFill>
                <a:latin typeface="SimSun-ExtB"/>
                <a:cs typeface="SimSun-ExtB"/>
              </a:rPr>
              <a:t>”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120" dirty="0">
                <a:solidFill>
                  <a:srgbClr val="231F20"/>
                </a:solidFill>
                <a:latin typeface="SimSun-ExtB"/>
                <a:cs typeface="SimSun-ExtB"/>
              </a:rPr>
              <a:t>~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120" dirty="0">
                <a:solidFill>
                  <a:srgbClr val="231F20"/>
                </a:solidFill>
                <a:latin typeface="SimSun-ExtB"/>
                <a:cs typeface="SimSun-ExtB"/>
              </a:rPr>
              <a:t>: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120" dirty="0">
                <a:solidFill>
                  <a:srgbClr val="231F20"/>
                </a:solidFill>
                <a:latin typeface="SimSun-ExtB"/>
                <a:cs typeface="SimSun-ExtB"/>
              </a:rPr>
              <a:t>;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480" dirty="0">
                <a:solidFill>
                  <a:srgbClr val="231F20"/>
                </a:solidFill>
                <a:latin typeface="SimSun-ExtB"/>
                <a:cs typeface="SimSun-ExtB"/>
              </a:rPr>
              <a:t>’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120" dirty="0">
                <a:solidFill>
                  <a:srgbClr val="231F20"/>
                </a:solidFill>
                <a:latin typeface="SimSun-ExtB"/>
                <a:cs typeface="SimSun-ExtB"/>
              </a:rPr>
              <a:t>{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120" dirty="0">
                <a:solidFill>
                  <a:srgbClr val="231F20"/>
                </a:solidFill>
                <a:latin typeface="SimSun-ExtB"/>
                <a:cs typeface="SimSun-ExtB"/>
              </a:rPr>
              <a:t>}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120" dirty="0">
                <a:solidFill>
                  <a:srgbClr val="231F20"/>
                </a:solidFill>
                <a:latin typeface="SimSun-ExtB"/>
                <a:cs typeface="SimSun-ExtB"/>
              </a:rPr>
              <a:t>|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120" dirty="0">
                <a:solidFill>
                  <a:srgbClr val="231F20"/>
                </a:solidFill>
                <a:latin typeface="SimSun-ExtB"/>
                <a:cs typeface="SimSun-ExtB"/>
              </a:rPr>
              <a:t>\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70" dirty="0">
                <a:solidFill>
                  <a:srgbClr val="231F20"/>
                </a:solidFill>
                <a:latin typeface="SimSun-ExtB"/>
                <a:cs typeface="SimSun-ExtB"/>
              </a:rPr>
              <a:t>/</a:t>
            </a:r>
            <a:endParaRPr sz="1200">
              <a:latin typeface="SimSun-ExtB"/>
              <a:cs typeface="SimSun-ExtB"/>
            </a:endParaRPr>
          </a:p>
        </p:txBody>
      </p:sp>
      <p:sp>
        <p:nvSpPr>
          <p:cNvPr id="77" name="object 31"/>
          <p:cNvSpPr txBox="1"/>
          <p:nvPr/>
        </p:nvSpPr>
        <p:spPr>
          <a:xfrm>
            <a:off x="8858132" y="5347965"/>
            <a:ext cx="713740" cy="1854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Characters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78" name="object 18"/>
          <p:cNvSpPr txBox="1"/>
          <p:nvPr/>
        </p:nvSpPr>
        <p:spPr>
          <a:xfrm>
            <a:off x="5657698" y="3276520"/>
            <a:ext cx="48069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58595B"/>
                </a:solidFill>
                <a:latin typeface="Verdana"/>
                <a:cs typeface="Verdana"/>
              </a:rPr>
              <a:t>Bold</a:t>
            </a:r>
            <a:endParaRPr sz="1000" b="1" dirty="0">
              <a:latin typeface="Verdana"/>
              <a:cs typeface="Verdana"/>
            </a:endParaRPr>
          </a:p>
        </p:txBody>
      </p:sp>
      <p:sp>
        <p:nvSpPr>
          <p:cNvPr id="79" name="object 19"/>
          <p:cNvSpPr txBox="1"/>
          <p:nvPr/>
        </p:nvSpPr>
        <p:spPr>
          <a:xfrm>
            <a:off x="8859749" y="3276520"/>
            <a:ext cx="4946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Regular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80" name="object 20"/>
          <p:cNvSpPr txBox="1"/>
          <p:nvPr/>
        </p:nvSpPr>
        <p:spPr>
          <a:xfrm>
            <a:off x="6438466" y="3148635"/>
            <a:ext cx="194881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200" spc="-120" dirty="0">
                <a:solidFill>
                  <a:srgbClr val="231F20"/>
                </a:solidFill>
                <a:latin typeface="Ebrima"/>
                <a:cs typeface="Ebrima"/>
              </a:rPr>
              <a:t>ሀ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160" dirty="0">
                <a:solidFill>
                  <a:srgbClr val="231F20"/>
                </a:solidFill>
                <a:latin typeface="Ebrima"/>
                <a:cs typeface="Ebrima"/>
              </a:rPr>
              <a:t>ለ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190" dirty="0">
                <a:solidFill>
                  <a:srgbClr val="231F20"/>
                </a:solidFill>
                <a:latin typeface="Ebrima"/>
                <a:cs typeface="Ebrima"/>
              </a:rPr>
              <a:t>ሐ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275" dirty="0">
                <a:solidFill>
                  <a:srgbClr val="231F20"/>
                </a:solidFill>
                <a:latin typeface="Ebrima"/>
                <a:cs typeface="Ebrima"/>
              </a:rPr>
              <a:t>መ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185" dirty="0">
                <a:solidFill>
                  <a:srgbClr val="231F20"/>
                </a:solidFill>
                <a:latin typeface="Ebrima"/>
                <a:cs typeface="Ebrima"/>
              </a:rPr>
              <a:t>ሠ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190" dirty="0">
                <a:solidFill>
                  <a:srgbClr val="231F20"/>
                </a:solidFill>
                <a:latin typeface="Ebrima"/>
                <a:cs typeface="Ebrima"/>
              </a:rPr>
              <a:t>ረ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170" dirty="0">
                <a:solidFill>
                  <a:srgbClr val="231F20"/>
                </a:solidFill>
                <a:latin typeface="Ebrima"/>
                <a:cs typeface="Ebrima"/>
              </a:rPr>
              <a:t>ሰ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155" dirty="0">
                <a:solidFill>
                  <a:srgbClr val="231F20"/>
                </a:solidFill>
                <a:latin typeface="Ebrima"/>
                <a:cs typeface="Ebrima"/>
              </a:rPr>
              <a:t>ሸ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Ebrima"/>
                <a:cs typeface="Ebrima"/>
              </a:rPr>
              <a:t>ቀ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114" dirty="0">
                <a:solidFill>
                  <a:srgbClr val="231F20"/>
                </a:solidFill>
                <a:latin typeface="Ebrima"/>
                <a:cs typeface="Ebrima"/>
              </a:rPr>
              <a:t>በ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165" dirty="0">
                <a:solidFill>
                  <a:srgbClr val="231F20"/>
                </a:solidFill>
                <a:latin typeface="Ebrima"/>
                <a:cs typeface="Ebrima"/>
              </a:rPr>
              <a:t>ቨ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254" dirty="0">
                <a:solidFill>
                  <a:srgbClr val="231F20"/>
                </a:solidFill>
                <a:latin typeface="Ebrima"/>
                <a:cs typeface="Ebrima"/>
              </a:rPr>
              <a:t>ተ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265" dirty="0">
                <a:solidFill>
                  <a:srgbClr val="231F20"/>
                </a:solidFill>
                <a:latin typeface="Ebrima"/>
                <a:cs typeface="Ebrima"/>
              </a:rPr>
              <a:t>ቸ</a:t>
            </a:r>
            <a:r>
              <a:rPr sz="1200" spc="-10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155" dirty="0">
                <a:solidFill>
                  <a:srgbClr val="231F20"/>
                </a:solidFill>
                <a:latin typeface="Ebrima"/>
                <a:cs typeface="Ebrima"/>
              </a:rPr>
              <a:t>ኀ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120" dirty="0">
                <a:solidFill>
                  <a:srgbClr val="231F20"/>
                </a:solidFill>
                <a:latin typeface="Ebrima"/>
                <a:cs typeface="Ebrima"/>
              </a:rPr>
              <a:t>ነ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305" dirty="0">
                <a:solidFill>
                  <a:srgbClr val="231F20"/>
                </a:solidFill>
                <a:latin typeface="Ebrima"/>
                <a:cs typeface="Ebrima"/>
              </a:rPr>
              <a:t>ኘ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135" dirty="0">
                <a:solidFill>
                  <a:srgbClr val="231F20"/>
                </a:solidFill>
                <a:latin typeface="Ebrima"/>
                <a:cs typeface="Ebrima"/>
              </a:rPr>
              <a:t>አ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114" dirty="0">
                <a:solidFill>
                  <a:srgbClr val="231F20"/>
                </a:solidFill>
                <a:latin typeface="Ebrima"/>
                <a:cs typeface="Ebrima"/>
              </a:rPr>
              <a:t>ከ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195" dirty="0">
                <a:solidFill>
                  <a:srgbClr val="231F20"/>
                </a:solidFill>
                <a:latin typeface="Ebrima"/>
                <a:cs typeface="Ebrima"/>
              </a:rPr>
              <a:t>ኸ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235" dirty="0">
                <a:solidFill>
                  <a:srgbClr val="231F20"/>
                </a:solidFill>
                <a:latin typeface="Ebrima"/>
                <a:cs typeface="Ebrima"/>
              </a:rPr>
              <a:t>ወ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Ebrima"/>
                <a:cs typeface="Ebrima"/>
              </a:rPr>
              <a:t>ዐ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Ebrima"/>
                <a:cs typeface="Ebrima"/>
              </a:rPr>
              <a:t>ዘ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305" dirty="0">
                <a:solidFill>
                  <a:srgbClr val="231F20"/>
                </a:solidFill>
                <a:latin typeface="Ebrima"/>
                <a:cs typeface="Ebrima"/>
              </a:rPr>
              <a:t>ዠ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100" dirty="0">
                <a:solidFill>
                  <a:srgbClr val="231F20"/>
                </a:solidFill>
                <a:latin typeface="Ebrima"/>
                <a:cs typeface="Ebrima"/>
              </a:rPr>
              <a:t>የ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210" dirty="0">
                <a:solidFill>
                  <a:srgbClr val="231F20"/>
                </a:solidFill>
                <a:latin typeface="Ebrima"/>
                <a:cs typeface="Ebrima"/>
              </a:rPr>
              <a:t>ደ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250" dirty="0">
                <a:solidFill>
                  <a:srgbClr val="231F20"/>
                </a:solidFill>
                <a:latin typeface="Ebrima"/>
                <a:cs typeface="Ebrima"/>
              </a:rPr>
              <a:t>ጀ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80" dirty="0">
                <a:solidFill>
                  <a:srgbClr val="231F20"/>
                </a:solidFill>
                <a:latin typeface="Ebrima"/>
                <a:cs typeface="Ebrima"/>
              </a:rPr>
              <a:t>ገ</a:t>
            </a:r>
            <a:r>
              <a:rPr sz="1200" spc="-5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265" dirty="0">
                <a:solidFill>
                  <a:srgbClr val="231F20"/>
                </a:solidFill>
                <a:latin typeface="Ebrima"/>
                <a:cs typeface="Ebrima"/>
              </a:rPr>
              <a:t>ጠ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515" dirty="0">
                <a:solidFill>
                  <a:srgbClr val="231F20"/>
                </a:solidFill>
                <a:latin typeface="Ebrima"/>
                <a:cs typeface="Ebrima"/>
              </a:rPr>
              <a:t>ጨ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140" dirty="0">
                <a:solidFill>
                  <a:srgbClr val="231F20"/>
                </a:solidFill>
                <a:latin typeface="Ebrima"/>
                <a:cs typeface="Ebrima"/>
              </a:rPr>
              <a:t>ጰ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140" dirty="0">
                <a:solidFill>
                  <a:srgbClr val="231F20"/>
                </a:solidFill>
                <a:latin typeface="Ebrima"/>
                <a:cs typeface="Ebrima"/>
              </a:rPr>
              <a:t>ጸ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Ebrima"/>
                <a:cs typeface="Ebrima"/>
              </a:rPr>
              <a:t>ፀ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254" dirty="0">
                <a:solidFill>
                  <a:srgbClr val="231F20"/>
                </a:solidFill>
                <a:latin typeface="Ebrima"/>
                <a:cs typeface="Ebrima"/>
              </a:rPr>
              <a:t>ፈ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270" dirty="0">
                <a:solidFill>
                  <a:srgbClr val="231F20"/>
                </a:solidFill>
                <a:latin typeface="Ebrima"/>
                <a:cs typeface="Ebrima"/>
              </a:rPr>
              <a:t>ፐ</a:t>
            </a:r>
            <a:endParaRPr sz="1200">
              <a:latin typeface="Ebrima"/>
              <a:cs typeface="Ebrima"/>
            </a:endParaRPr>
          </a:p>
        </p:txBody>
      </p:sp>
      <p:sp>
        <p:nvSpPr>
          <p:cNvPr id="81" name="object 21"/>
          <p:cNvSpPr txBox="1"/>
          <p:nvPr/>
        </p:nvSpPr>
        <p:spPr>
          <a:xfrm>
            <a:off x="9640516" y="3148635"/>
            <a:ext cx="2106242" cy="4550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200" spc="-565" dirty="0">
                <a:solidFill>
                  <a:srgbClr val="231F20"/>
                </a:solidFill>
                <a:latin typeface="SimSun-ExtB"/>
                <a:cs typeface="SimSun-ExtB"/>
              </a:rPr>
              <a:t>ሀ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625" dirty="0">
                <a:solidFill>
                  <a:srgbClr val="231F20"/>
                </a:solidFill>
                <a:latin typeface="SimSun-ExtB"/>
                <a:cs typeface="SimSun-ExtB"/>
              </a:rPr>
              <a:t>ለ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434" dirty="0">
                <a:solidFill>
                  <a:srgbClr val="231F20"/>
                </a:solidFill>
                <a:latin typeface="SimSun-ExtB"/>
                <a:cs typeface="SimSun-ExtB"/>
              </a:rPr>
              <a:t>ሐ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220" dirty="0">
                <a:solidFill>
                  <a:srgbClr val="231F20"/>
                </a:solidFill>
                <a:latin typeface="SimSun-ExtB"/>
                <a:cs typeface="SimSun-ExtB"/>
              </a:rPr>
              <a:t>መ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409" dirty="0">
                <a:solidFill>
                  <a:srgbClr val="231F20"/>
                </a:solidFill>
                <a:latin typeface="SimSun-ExtB"/>
                <a:cs typeface="SimSun-ExtB"/>
              </a:rPr>
              <a:t>ሠ</a:t>
            </a:r>
            <a:r>
              <a:rPr sz="1200" spc="-60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675" dirty="0">
                <a:solidFill>
                  <a:srgbClr val="231F20"/>
                </a:solidFill>
                <a:latin typeface="SimSun-ExtB"/>
                <a:cs typeface="SimSun-ExtB"/>
              </a:rPr>
              <a:t>ረ</a:t>
            </a:r>
            <a:r>
              <a:rPr sz="1200" spc="-60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615" dirty="0">
                <a:solidFill>
                  <a:srgbClr val="231F20"/>
                </a:solidFill>
                <a:latin typeface="SimSun-ExtB"/>
                <a:cs typeface="SimSun-ExtB"/>
              </a:rPr>
              <a:t>ሰ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600" dirty="0">
                <a:solidFill>
                  <a:srgbClr val="231F20"/>
                </a:solidFill>
                <a:latin typeface="SimSun-ExtB"/>
                <a:cs typeface="SimSun-ExtB"/>
              </a:rPr>
              <a:t>ሸ</a:t>
            </a:r>
            <a:r>
              <a:rPr sz="1200" spc="-60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495" dirty="0">
                <a:solidFill>
                  <a:srgbClr val="231F20"/>
                </a:solidFill>
                <a:latin typeface="SimSun-ExtB"/>
                <a:cs typeface="SimSun-ExtB"/>
              </a:rPr>
              <a:t>ቀ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lang="en-US" sz="1200" spc="-65" dirty="0" smtClean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565" dirty="0" smtClean="0">
                <a:solidFill>
                  <a:srgbClr val="231F20"/>
                </a:solidFill>
                <a:latin typeface="SimSun-ExtB"/>
                <a:cs typeface="SimSun-ExtB"/>
              </a:rPr>
              <a:t>በ</a:t>
            </a:r>
            <a:r>
              <a:rPr sz="1200" spc="-60" dirty="0" smtClean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615" dirty="0">
                <a:solidFill>
                  <a:srgbClr val="231F20"/>
                </a:solidFill>
                <a:latin typeface="SimSun-ExtB"/>
                <a:cs typeface="SimSun-ExtB"/>
              </a:rPr>
              <a:t>ቨ</a:t>
            </a:r>
            <a:r>
              <a:rPr sz="1200" spc="-60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600" dirty="0">
                <a:solidFill>
                  <a:srgbClr val="231F20"/>
                </a:solidFill>
                <a:latin typeface="SimSun-ExtB"/>
                <a:cs typeface="SimSun-ExtB"/>
              </a:rPr>
              <a:t>ተ</a:t>
            </a:r>
            <a:r>
              <a:rPr sz="1200" spc="-60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600" dirty="0">
                <a:solidFill>
                  <a:srgbClr val="231F20"/>
                </a:solidFill>
                <a:latin typeface="SimSun-ExtB"/>
                <a:cs typeface="SimSun-ExtB"/>
              </a:rPr>
              <a:t>ቸ</a:t>
            </a:r>
            <a:r>
              <a:rPr sz="1200" spc="-300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650" dirty="0" smtClean="0">
                <a:solidFill>
                  <a:srgbClr val="231F20"/>
                </a:solidFill>
                <a:latin typeface="SimSun-ExtB"/>
                <a:cs typeface="SimSun-ExtB"/>
              </a:rPr>
              <a:t>ኀ</a:t>
            </a:r>
            <a:r>
              <a:rPr sz="1200" spc="-60" dirty="0" smtClean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819" dirty="0" smtClean="0">
                <a:solidFill>
                  <a:srgbClr val="231F20"/>
                </a:solidFill>
                <a:latin typeface="SimSun-ExtB"/>
                <a:cs typeface="SimSun-ExtB"/>
              </a:rPr>
              <a:t>ነ</a:t>
            </a:r>
            <a:r>
              <a:rPr sz="1200" spc="-65" dirty="0" smtClean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735" dirty="0">
                <a:solidFill>
                  <a:srgbClr val="231F20"/>
                </a:solidFill>
                <a:latin typeface="SimSun-ExtB"/>
                <a:cs typeface="SimSun-ExtB"/>
              </a:rPr>
              <a:t>ኘ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650" dirty="0" smtClean="0">
                <a:solidFill>
                  <a:srgbClr val="231F20"/>
                </a:solidFill>
                <a:latin typeface="SimSun-ExtB"/>
                <a:cs typeface="SimSun-ExtB"/>
              </a:rPr>
              <a:t>አ</a:t>
            </a:r>
            <a:r>
              <a:rPr sz="1200" spc="-60" dirty="0" smtClean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lang="en-US" sz="1200" spc="-60" dirty="0" smtClean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540" dirty="0" smtClean="0">
                <a:solidFill>
                  <a:srgbClr val="231F20"/>
                </a:solidFill>
                <a:latin typeface="SimSun-ExtB"/>
                <a:cs typeface="SimSun-ExtB"/>
              </a:rPr>
              <a:t>ከ</a:t>
            </a:r>
            <a:r>
              <a:rPr sz="1200" spc="-65" dirty="0" smtClean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470" dirty="0">
                <a:solidFill>
                  <a:srgbClr val="231F20"/>
                </a:solidFill>
                <a:latin typeface="SimSun-ExtB"/>
                <a:cs typeface="SimSun-ExtB"/>
              </a:rPr>
              <a:t>ኸ</a:t>
            </a:r>
            <a:r>
              <a:rPr sz="1200" spc="-60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445" dirty="0">
                <a:solidFill>
                  <a:srgbClr val="231F20"/>
                </a:solidFill>
                <a:latin typeface="SimSun-ExtB"/>
                <a:cs typeface="SimSun-ExtB"/>
              </a:rPr>
              <a:t>ወ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615" dirty="0">
                <a:solidFill>
                  <a:srgbClr val="231F20"/>
                </a:solidFill>
                <a:latin typeface="SimSun-ExtB"/>
                <a:cs typeface="SimSun-ExtB"/>
              </a:rPr>
              <a:t>ዐ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580" dirty="0">
                <a:solidFill>
                  <a:srgbClr val="231F20"/>
                </a:solidFill>
                <a:latin typeface="SimSun-ExtB"/>
                <a:cs typeface="SimSun-ExtB"/>
              </a:rPr>
              <a:t>ዘ</a:t>
            </a:r>
            <a:r>
              <a:rPr sz="1200" spc="-60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445" dirty="0">
                <a:solidFill>
                  <a:srgbClr val="231F20"/>
                </a:solidFill>
                <a:latin typeface="SimSun-ExtB"/>
                <a:cs typeface="SimSun-ExtB"/>
              </a:rPr>
              <a:t>ዠ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685" dirty="0">
                <a:solidFill>
                  <a:srgbClr val="231F20"/>
                </a:solidFill>
                <a:latin typeface="SimSun-ExtB"/>
                <a:cs typeface="SimSun-ExtB"/>
              </a:rPr>
              <a:t>የ</a:t>
            </a:r>
            <a:r>
              <a:rPr sz="1200" spc="-60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625" dirty="0">
                <a:solidFill>
                  <a:srgbClr val="231F20"/>
                </a:solidFill>
                <a:latin typeface="SimSun-ExtB"/>
                <a:cs typeface="SimSun-ExtB"/>
              </a:rPr>
              <a:t>ደ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615" dirty="0" smtClean="0">
                <a:solidFill>
                  <a:srgbClr val="231F20"/>
                </a:solidFill>
                <a:latin typeface="SimSun-ExtB"/>
                <a:cs typeface="SimSun-ExtB"/>
              </a:rPr>
              <a:t>ጀ</a:t>
            </a:r>
            <a:r>
              <a:rPr lang="en-US" sz="1200" spc="-615" dirty="0" smtClean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65" dirty="0" smtClean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700" dirty="0">
                <a:solidFill>
                  <a:srgbClr val="231F20"/>
                </a:solidFill>
                <a:latin typeface="SimSun-ExtB"/>
                <a:cs typeface="SimSun-ExtB"/>
              </a:rPr>
              <a:t>ገ</a:t>
            </a:r>
            <a:r>
              <a:rPr sz="1200" spc="-350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lang="en-US" sz="1200" spc="-350" dirty="0" smtClean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360" dirty="0" smtClean="0">
                <a:solidFill>
                  <a:srgbClr val="231F20"/>
                </a:solidFill>
                <a:latin typeface="SimSun-ExtB"/>
                <a:cs typeface="SimSun-ExtB"/>
              </a:rPr>
              <a:t>ጠ</a:t>
            </a:r>
            <a:r>
              <a:rPr sz="1200" spc="-60" dirty="0" smtClean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315" dirty="0" smtClean="0">
                <a:solidFill>
                  <a:srgbClr val="231F20"/>
                </a:solidFill>
                <a:latin typeface="SimSun-ExtB"/>
                <a:cs typeface="SimSun-ExtB"/>
              </a:rPr>
              <a:t>ጨ</a:t>
            </a:r>
            <a:r>
              <a:rPr sz="1200" spc="-65" dirty="0" smtClean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640" dirty="0">
                <a:solidFill>
                  <a:srgbClr val="231F20"/>
                </a:solidFill>
                <a:latin typeface="SimSun-ExtB"/>
                <a:cs typeface="SimSun-ExtB"/>
              </a:rPr>
              <a:t>ጰ</a:t>
            </a:r>
            <a:r>
              <a:rPr sz="1200" spc="-60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640" dirty="0">
                <a:solidFill>
                  <a:srgbClr val="231F20"/>
                </a:solidFill>
                <a:latin typeface="SimSun-ExtB"/>
                <a:cs typeface="SimSun-ExtB"/>
              </a:rPr>
              <a:t>ጸ</a:t>
            </a:r>
            <a:r>
              <a:rPr sz="1200" spc="-60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615" dirty="0">
                <a:solidFill>
                  <a:srgbClr val="231F20"/>
                </a:solidFill>
                <a:latin typeface="SimSun-ExtB"/>
                <a:cs typeface="SimSun-ExtB"/>
              </a:rPr>
              <a:t>ፀ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600" dirty="0">
                <a:solidFill>
                  <a:srgbClr val="231F20"/>
                </a:solidFill>
                <a:latin typeface="SimSun-ExtB"/>
                <a:cs typeface="SimSun-ExtB"/>
              </a:rPr>
              <a:t>ፈ</a:t>
            </a:r>
            <a:r>
              <a:rPr sz="1200" spc="-60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625" dirty="0">
                <a:solidFill>
                  <a:srgbClr val="231F20"/>
                </a:solidFill>
                <a:latin typeface="SimSun-ExtB"/>
                <a:cs typeface="SimSun-ExtB"/>
              </a:rPr>
              <a:t>ፐ</a:t>
            </a:r>
            <a:endParaRPr sz="1200" dirty="0">
              <a:latin typeface="SimSun-ExtB"/>
              <a:cs typeface="SimSun-ExtB"/>
            </a:endParaRPr>
          </a:p>
        </p:txBody>
      </p:sp>
      <p:sp>
        <p:nvSpPr>
          <p:cNvPr id="82" name="object 22"/>
          <p:cNvSpPr txBox="1"/>
          <p:nvPr/>
        </p:nvSpPr>
        <p:spPr>
          <a:xfrm>
            <a:off x="8858132" y="4495352"/>
            <a:ext cx="9461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58595B"/>
                </a:solidFill>
                <a:latin typeface="Verdana"/>
                <a:cs typeface="Verdana"/>
              </a:rPr>
              <a:t>Type</a:t>
            </a:r>
            <a:r>
              <a:rPr sz="10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Examples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83" name="object 23"/>
          <p:cNvSpPr txBox="1"/>
          <p:nvPr/>
        </p:nvSpPr>
        <p:spPr>
          <a:xfrm>
            <a:off x="5657699" y="4495352"/>
            <a:ext cx="553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58595B"/>
                </a:solidFill>
                <a:latin typeface="Verdana"/>
                <a:cs typeface="Verdana"/>
              </a:rPr>
              <a:t>The</a:t>
            </a:r>
            <a:r>
              <a:rPr sz="10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58595B"/>
                </a:solidFill>
                <a:latin typeface="Verdana"/>
                <a:cs typeface="Verdana"/>
              </a:rPr>
              <a:t>Font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84" name="object 24"/>
          <p:cNvSpPr txBox="1"/>
          <p:nvPr/>
        </p:nvSpPr>
        <p:spPr>
          <a:xfrm>
            <a:off x="5657699" y="5162291"/>
            <a:ext cx="4806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Figures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85" name="object 25"/>
          <p:cNvSpPr txBox="1"/>
          <p:nvPr/>
        </p:nvSpPr>
        <p:spPr>
          <a:xfrm>
            <a:off x="8858132" y="5162291"/>
            <a:ext cx="4819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Spacial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86" name="object 26"/>
          <p:cNvSpPr txBox="1"/>
          <p:nvPr/>
        </p:nvSpPr>
        <p:spPr>
          <a:xfrm>
            <a:off x="6724511" y="5080127"/>
            <a:ext cx="16668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231F20"/>
                </a:solidFill>
                <a:latin typeface="Plus Jakarta Sans" pitchFamily="2" charset="0"/>
                <a:cs typeface="Plus Jakarta Sans" pitchFamily="2" charset="0"/>
              </a:rPr>
              <a:t>0</a:t>
            </a:r>
            <a:r>
              <a:rPr sz="1200" spc="-60" dirty="0">
                <a:solidFill>
                  <a:srgbClr val="231F20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75" dirty="0">
                <a:solidFill>
                  <a:srgbClr val="231F20"/>
                </a:solidFill>
                <a:latin typeface="Plus Jakarta Sans" pitchFamily="2" charset="0"/>
                <a:cs typeface="Plus Jakarta Sans" pitchFamily="2" charset="0"/>
              </a:rPr>
              <a:t>1</a:t>
            </a:r>
            <a:r>
              <a:rPr sz="1200" spc="-55" dirty="0">
                <a:solidFill>
                  <a:srgbClr val="231F20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75" dirty="0">
                <a:solidFill>
                  <a:srgbClr val="231F20"/>
                </a:solidFill>
                <a:latin typeface="Plus Jakarta Sans" pitchFamily="2" charset="0"/>
                <a:cs typeface="Plus Jakarta Sans" pitchFamily="2" charset="0"/>
              </a:rPr>
              <a:t>2</a:t>
            </a:r>
            <a:r>
              <a:rPr sz="1200" spc="-60" dirty="0">
                <a:solidFill>
                  <a:srgbClr val="231F20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75" dirty="0">
                <a:solidFill>
                  <a:srgbClr val="231F20"/>
                </a:solidFill>
                <a:latin typeface="Plus Jakarta Sans" pitchFamily="2" charset="0"/>
                <a:cs typeface="Plus Jakarta Sans" pitchFamily="2" charset="0"/>
              </a:rPr>
              <a:t>3</a:t>
            </a:r>
            <a:r>
              <a:rPr sz="1200" spc="-55" dirty="0">
                <a:solidFill>
                  <a:srgbClr val="231F20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75" dirty="0">
                <a:solidFill>
                  <a:srgbClr val="231F20"/>
                </a:solidFill>
                <a:latin typeface="Plus Jakarta Sans" pitchFamily="2" charset="0"/>
                <a:cs typeface="Plus Jakarta Sans" pitchFamily="2" charset="0"/>
              </a:rPr>
              <a:t>4</a:t>
            </a:r>
            <a:r>
              <a:rPr sz="1200" spc="-55" dirty="0">
                <a:solidFill>
                  <a:srgbClr val="231F20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75" dirty="0">
                <a:solidFill>
                  <a:srgbClr val="231F20"/>
                </a:solidFill>
                <a:latin typeface="Plus Jakarta Sans" pitchFamily="2" charset="0"/>
                <a:cs typeface="Plus Jakarta Sans" pitchFamily="2" charset="0"/>
              </a:rPr>
              <a:t>5</a:t>
            </a:r>
            <a:r>
              <a:rPr sz="1200" spc="-60" dirty="0">
                <a:solidFill>
                  <a:srgbClr val="231F20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75" dirty="0">
                <a:solidFill>
                  <a:srgbClr val="231F20"/>
                </a:solidFill>
                <a:latin typeface="Plus Jakarta Sans" pitchFamily="2" charset="0"/>
                <a:cs typeface="Plus Jakarta Sans" pitchFamily="2" charset="0"/>
              </a:rPr>
              <a:t>6</a:t>
            </a:r>
            <a:r>
              <a:rPr sz="1200" spc="-55" dirty="0">
                <a:solidFill>
                  <a:srgbClr val="231F20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75" dirty="0">
                <a:solidFill>
                  <a:srgbClr val="231F20"/>
                </a:solidFill>
                <a:latin typeface="Plus Jakarta Sans" pitchFamily="2" charset="0"/>
                <a:cs typeface="Plus Jakarta Sans" pitchFamily="2" charset="0"/>
              </a:rPr>
              <a:t>7</a:t>
            </a:r>
            <a:r>
              <a:rPr sz="1200" spc="-60" dirty="0">
                <a:solidFill>
                  <a:srgbClr val="231F20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75" dirty="0">
                <a:solidFill>
                  <a:srgbClr val="231F20"/>
                </a:solidFill>
                <a:latin typeface="Plus Jakarta Sans" pitchFamily="2" charset="0"/>
                <a:cs typeface="Plus Jakarta Sans" pitchFamily="2" charset="0"/>
              </a:rPr>
              <a:t>8</a:t>
            </a:r>
            <a:r>
              <a:rPr sz="1200" spc="-55" dirty="0">
                <a:solidFill>
                  <a:srgbClr val="231F20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75" dirty="0">
                <a:solidFill>
                  <a:srgbClr val="231F20"/>
                </a:solidFill>
                <a:latin typeface="Plus Jakarta Sans" pitchFamily="2" charset="0"/>
                <a:cs typeface="Plus Jakarta Sans" pitchFamily="2" charset="0"/>
              </a:rPr>
              <a:t>9</a:t>
            </a:r>
            <a:r>
              <a:rPr sz="1200" spc="-55" dirty="0">
                <a:solidFill>
                  <a:srgbClr val="231F20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25" dirty="0">
                <a:solidFill>
                  <a:srgbClr val="231F20"/>
                </a:solidFill>
                <a:latin typeface="Plus Jakarta Sans" pitchFamily="2" charset="0"/>
                <a:cs typeface="Plus Jakarta Sans" pitchFamily="2" charset="0"/>
              </a:rPr>
              <a:t>0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7" name="object 27"/>
          <p:cNvSpPr txBox="1"/>
          <p:nvPr/>
        </p:nvSpPr>
        <p:spPr>
          <a:xfrm>
            <a:off x="9924944" y="5080127"/>
            <a:ext cx="182181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20" dirty="0">
                <a:solidFill>
                  <a:srgbClr val="231F20"/>
                </a:solidFill>
                <a:latin typeface="SimSun-ExtB"/>
                <a:cs typeface="SimSun-ExtB"/>
              </a:rPr>
              <a:t>~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-320" dirty="0">
                <a:solidFill>
                  <a:srgbClr val="231F20"/>
                </a:solidFill>
                <a:latin typeface="SimSun-ExtB"/>
                <a:cs typeface="SimSun-ExtB"/>
              </a:rPr>
              <a:t>!</a:t>
            </a:r>
            <a:r>
              <a:rPr sz="1200" spc="-60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120" dirty="0">
                <a:solidFill>
                  <a:srgbClr val="231F20"/>
                </a:solidFill>
                <a:latin typeface="SimSun-ExtB"/>
                <a:cs typeface="SimSun-ExtB"/>
              </a:rPr>
              <a:t>@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120" dirty="0">
                <a:solidFill>
                  <a:srgbClr val="231F20"/>
                </a:solidFill>
                <a:latin typeface="SimSun-ExtB"/>
                <a:cs typeface="SimSun-ExtB"/>
              </a:rPr>
              <a:t>#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120" dirty="0">
                <a:solidFill>
                  <a:srgbClr val="231F20"/>
                </a:solidFill>
                <a:latin typeface="SimSun-ExtB"/>
                <a:cs typeface="SimSun-ExtB"/>
              </a:rPr>
              <a:t>$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120" dirty="0">
                <a:solidFill>
                  <a:srgbClr val="231F20"/>
                </a:solidFill>
                <a:latin typeface="SimSun-ExtB"/>
                <a:cs typeface="SimSun-ExtB"/>
              </a:rPr>
              <a:t>%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120" dirty="0">
                <a:solidFill>
                  <a:srgbClr val="231F20"/>
                </a:solidFill>
                <a:latin typeface="SimSun-ExtB"/>
                <a:cs typeface="SimSun-ExtB"/>
              </a:rPr>
              <a:t>^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120" dirty="0">
                <a:solidFill>
                  <a:srgbClr val="231F20"/>
                </a:solidFill>
                <a:latin typeface="SimSun-ExtB"/>
                <a:cs typeface="SimSun-ExtB"/>
              </a:rPr>
              <a:t>&amp;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120" dirty="0">
                <a:solidFill>
                  <a:srgbClr val="231F20"/>
                </a:solidFill>
                <a:latin typeface="SimSun-ExtB"/>
                <a:cs typeface="SimSun-ExtB"/>
              </a:rPr>
              <a:t>*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120" dirty="0">
                <a:solidFill>
                  <a:srgbClr val="231F20"/>
                </a:solidFill>
                <a:latin typeface="SimSun-ExtB"/>
                <a:cs typeface="SimSun-ExtB"/>
              </a:rPr>
              <a:t>(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120" dirty="0">
                <a:solidFill>
                  <a:srgbClr val="231F20"/>
                </a:solidFill>
                <a:latin typeface="SimSun-ExtB"/>
                <a:cs typeface="SimSun-ExtB"/>
              </a:rPr>
              <a:t>)</a:t>
            </a:r>
            <a:r>
              <a:rPr sz="1200" spc="-65" dirty="0">
                <a:solidFill>
                  <a:srgbClr val="231F20"/>
                </a:solidFill>
                <a:latin typeface="SimSun-ExtB"/>
                <a:cs typeface="SimSun-ExtB"/>
              </a:rPr>
              <a:t> </a:t>
            </a:r>
            <a:r>
              <a:rPr sz="1200" spc="70" dirty="0">
                <a:solidFill>
                  <a:srgbClr val="231F20"/>
                </a:solidFill>
                <a:latin typeface="SimSun-ExtB"/>
                <a:cs typeface="SimSun-ExtB"/>
              </a:rPr>
              <a:t>_</a:t>
            </a:r>
            <a:endParaRPr sz="1200">
              <a:latin typeface="SimSun-ExtB"/>
              <a:cs typeface="SimSun-ExtB"/>
            </a:endParaRPr>
          </a:p>
        </p:txBody>
      </p:sp>
      <p:sp>
        <p:nvSpPr>
          <p:cNvPr id="88" name="object 28"/>
          <p:cNvSpPr txBox="1"/>
          <p:nvPr/>
        </p:nvSpPr>
        <p:spPr>
          <a:xfrm>
            <a:off x="5658332" y="1507379"/>
            <a:ext cx="487462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MAIN</a:t>
            </a:r>
            <a:r>
              <a:rPr sz="1400" spc="-14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HEADING</a:t>
            </a:r>
            <a:r>
              <a:rPr sz="1400" spc="-14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400" spc="-14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8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400" spc="-14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AMHARIC</a:t>
            </a:r>
            <a:r>
              <a:rPr sz="1400" spc="-14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COMMUNICATION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9" name="object 7"/>
          <p:cNvSpPr/>
          <p:nvPr/>
        </p:nvSpPr>
        <p:spPr>
          <a:xfrm>
            <a:off x="2430823" y="694096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324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4"/>
          <p:cNvSpPr txBox="1"/>
          <p:nvPr/>
        </p:nvSpPr>
        <p:spPr>
          <a:xfrm>
            <a:off x="2430823" y="370570"/>
            <a:ext cx="299318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0" name="object 5"/>
          <p:cNvSpPr txBox="1"/>
          <p:nvPr/>
        </p:nvSpPr>
        <p:spPr>
          <a:xfrm>
            <a:off x="8737600" y="370570"/>
            <a:ext cx="15115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444499" y="5633888"/>
            <a:ext cx="100233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spc="65" dirty="0" smtClean="0">
                <a:solidFill>
                  <a:srgbClr val="AB8C55"/>
                </a:solidFill>
                <a:latin typeface="Times New Roman"/>
                <a:cs typeface="Times New Roman"/>
              </a:rPr>
              <a:t>Amharic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6" name="object 28"/>
          <p:cNvSpPr txBox="1"/>
          <p:nvPr/>
        </p:nvSpPr>
        <p:spPr>
          <a:xfrm>
            <a:off x="444500" y="5863173"/>
            <a:ext cx="2171065" cy="605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155"/>
              </a:lnSpc>
            </a:pPr>
            <a:r>
              <a:rPr sz="3800" b="1" spc="105" dirty="0">
                <a:solidFill>
                  <a:srgbClr val="023E51"/>
                </a:solidFill>
                <a:latin typeface="Cambria"/>
                <a:cs typeface="Cambria"/>
              </a:rPr>
              <a:t>Typeface</a:t>
            </a:r>
            <a:endParaRPr sz="3800" dirty="0">
              <a:latin typeface="Cambria"/>
              <a:cs typeface="Cambria"/>
            </a:endParaRPr>
          </a:p>
        </p:txBody>
      </p:sp>
      <p:sp>
        <p:nvSpPr>
          <p:cNvPr id="39" name="object 4"/>
          <p:cNvSpPr txBox="1"/>
          <p:nvPr/>
        </p:nvSpPr>
        <p:spPr>
          <a:xfrm>
            <a:off x="682906" y="2156504"/>
            <a:ext cx="4323949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200" b="1" spc="-10" dirty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200" b="1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40" dirty="0">
                <a:latin typeface="Plus Jakarta Sans" pitchFamily="2" charset="0"/>
                <a:cs typeface="Plus Jakarta Sans" pitchFamily="2" charset="0"/>
              </a:rPr>
              <a:t>Sizes:</a:t>
            </a:r>
            <a:r>
              <a:rPr sz="1200" b="1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Establish</a:t>
            </a:r>
            <a:r>
              <a:rPr sz="12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2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consistent</a:t>
            </a:r>
            <a:r>
              <a:rPr sz="1200" spc="50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hierarchy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2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sizes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for</a:t>
            </a:r>
            <a:r>
              <a:rPr sz="12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 smtClean="0">
                <a:latin typeface="Plus Jakarta Sans" pitchFamily="2" charset="0"/>
                <a:cs typeface="Plus Jakarta Sans" pitchFamily="2" charset="0"/>
              </a:rPr>
              <a:t>different</a:t>
            </a:r>
            <a:r>
              <a:rPr lang="en-US" sz="1200" spc="-2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types</a:t>
            </a:r>
            <a:r>
              <a:rPr sz="12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of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information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  <a:p>
            <a:pPr marL="12700" algn="just">
              <a:lnSpc>
                <a:spcPct val="100000"/>
              </a:lnSpc>
              <a:spcBef>
                <a:spcPts val="300"/>
              </a:spcBef>
            </a:pPr>
            <a:r>
              <a:rPr sz="1200" b="1" spc="-25" dirty="0">
                <a:latin typeface="Plus Jakarta Sans" pitchFamily="2" charset="0"/>
                <a:cs typeface="Plus Jakarta Sans" pitchFamily="2" charset="0"/>
              </a:rPr>
              <a:t>Subheadings:</a:t>
            </a:r>
            <a:r>
              <a:rPr sz="1200" b="1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 smtClean="0">
                <a:latin typeface="Plus Jakarta Sans" pitchFamily="2" charset="0"/>
                <a:cs typeface="Plus Jakarta Sans" pitchFamily="2" charset="0"/>
              </a:rPr>
              <a:t>Medium</a:t>
            </a:r>
            <a:r>
              <a:rPr lang="en-US" sz="1200" spc="-3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3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2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13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 smtClean="0">
                <a:latin typeface="Plus Jakarta Sans" pitchFamily="2" charset="0"/>
                <a:cs typeface="Plus Jakarta Sans" pitchFamily="2" charset="0"/>
              </a:rPr>
              <a:t>size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  <a:p>
            <a:pPr marL="12700" algn="just">
              <a:lnSpc>
                <a:spcPct val="100000"/>
              </a:lnSpc>
              <a:spcBef>
                <a:spcPts val="300"/>
              </a:spcBef>
            </a:pPr>
            <a:r>
              <a:rPr sz="1200" b="1" dirty="0">
                <a:latin typeface="Plus Jakarta Sans" pitchFamily="2" charset="0"/>
                <a:cs typeface="Plus Jakarta Sans" pitchFamily="2" charset="0"/>
              </a:rPr>
              <a:t>Body</a:t>
            </a:r>
            <a:r>
              <a:rPr sz="1200" b="1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25" dirty="0">
                <a:latin typeface="Plus Jakarta Sans" pitchFamily="2" charset="0"/>
                <a:cs typeface="Plus Jakarta Sans" pitchFamily="2" charset="0"/>
              </a:rPr>
              <a:t>text:</a:t>
            </a:r>
            <a:r>
              <a:rPr sz="1200" b="1" spc="-1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 smtClean="0">
                <a:latin typeface="Plus Jakarta Sans" pitchFamily="2" charset="0"/>
                <a:cs typeface="Plus Jakarta Sans" pitchFamily="2" charset="0"/>
              </a:rPr>
              <a:t>Smallest</a:t>
            </a:r>
            <a:r>
              <a:rPr lang="en-US" sz="1200" spc="-4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4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 smtClean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lang="en-US" sz="1200" spc="-2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4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size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40" name="object 5"/>
          <p:cNvSpPr txBox="1"/>
          <p:nvPr/>
        </p:nvSpPr>
        <p:spPr>
          <a:xfrm>
            <a:off x="680334" y="3159310"/>
            <a:ext cx="4678744" cy="2449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200" b="1" spc="-10" dirty="0" smtClean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lang="en-US" sz="1200" b="1" spc="-1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20" dirty="0">
                <a:latin typeface="Plus Jakarta Sans" pitchFamily="2" charset="0"/>
                <a:cs typeface="Plus Jakarta Sans" pitchFamily="2" charset="0"/>
              </a:rPr>
              <a:t>Weights:</a:t>
            </a:r>
            <a:r>
              <a:rPr sz="1200" b="1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Use</a:t>
            </a:r>
            <a:r>
              <a:rPr sz="1200" spc="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0" dirty="0" smtClean="0">
                <a:latin typeface="Plus Jakarta Sans" pitchFamily="2" charset="0"/>
                <a:cs typeface="Plus Jakarta Sans" pitchFamily="2" charset="0"/>
              </a:rPr>
              <a:t>regular</a:t>
            </a:r>
            <a:r>
              <a:rPr lang="en-US" sz="1200" spc="-50" dirty="0" smtClean="0">
                <a:latin typeface="Plus Jakarta Sans" pitchFamily="2" charset="0"/>
                <a:cs typeface="Plus Jakarta Sans" pitchFamily="2" charset="0"/>
              </a:rPr>
              <a:t>  </a:t>
            </a:r>
            <a:r>
              <a:rPr sz="1200" spc="-17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17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 smtClean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200" spc="-17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170" dirty="0" smtClean="0">
                <a:latin typeface="Plus Jakarta Sans" pitchFamily="2" charset="0"/>
                <a:cs typeface="Plus Jakarta Sans" pitchFamily="2" charset="0"/>
              </a:rPr>
              <a:t>    </a:t>
            </a:r>
            <a:r>
              <a:rPr sz="1200" spc="-20" dirty="0" smtClean="0">
                <a:latin typeface="Plus Jakarta Sans" pitchFamily="2" charset="0"/>
                <a:cs typeface="Plus Jakarta Sans" pitchFamily="2" charset="0"/>
              </a:rPr>
              <a:t>create</a:t>
            </a:r>
            <a:r>
              <a:rPr sz="1200" spc="-17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17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 smtClean="0">
                <a:latin typeface="Plus Jakarta Sans" pitchFamily="2" charset="0"/>
                <a:cs typeface="Plus Jakarta Sans" pitchFamily="2" charset="0"/>
              </a:rPr>
              <a:t>visual </a:t>
            </a:r>
            <a:r>
              <a:rPr lang="en-US" sz="1200" spc="-4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 smtClean="0">
                <a:latin typeface="Plus Jakarta Sans" pitchFamily="2" charset="0"/>
                <a:cs typeface="Plus Jakarta Sans" pitchFamily="2" charset="0"/>
              </a:rPr>
              <a:t>hierarchy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.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41" name="object 6"/>
          <p:cNvSpPr txBox="1"/>
          <p:nvPr/>
        </p:nvSpPr>
        <p:spPr>
          <a:xfrm>
            <a:off x="656370" y="3419579"/>
            <a:ext cx="4702708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200" b="1" spc="-10" dirty="0">
                <a:latin typeface="Plus Jakarta Sans" pitchFamily="2" charset="0"/>
                <a:cs typeface="Plus Jakarta Sans" pitchFamily="2" charset="0"/>
              </a:rPr>
              <a:t>Letter</a:t>
            </a:r>
            <a:r>
              <a:rPr sz="1200" b="1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b="1" spc="-1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dirty="0" smtClean="0">
                <a:latin typeface="Plus Jakarta Sans" pitchFamily="2" charset="0"/>
                <a:cs typeface="Plus Jakarta Sans" pitchFamily="2" charset="0"/>
              </a:rPr>
              <a:t>Spacing</a:t>
            </a:r>
            <a:r>
              <a:rPr sz="1200" b="1" spc="-1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40" dirty="0">
                <a:latin typeface="Plus Jakarta Sans" pitchFamily="2" charset="0"/>
                <a:cs typeface="Plus Jakarta Sans" pitchFamily="2" charset="0"/>
              </a:rPr>
              <a:t>(Tracking)</a:t>
            </a:r>
            <a:r>
              <a:rPr sz="1200" b="1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b="1" spc="-1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10" dirty="0" smtClean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b="1" spc="-1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30" dirty="0">
                <a:latin typeface="Plus Jakarta Sans" pitchFamily="2" charset="0"/>
                <a:cs typeface="Plus Jakarta Sans" pitchFamily="2" charset="0"/>
              </a:rPr>
              <a:t>Line</a:t>
            </a:r>
            <a:r>
              <a:rPr sz="1200" b="1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10" dirty="0">
                <a:latin typeface="Plus Jakarta Sans" pitchFamily="2" charset="0"/>
                <a:cs typeface="Plus Jakarta Sans" pitchFamily="2" charset="0"/>
              </a:rPr>
              <a:t>Spacing </a:t>
            </a:r>
            <a:r>
              <a:rPr sz="1200" b="1" spc="-35" dirty="0">
                <a:latin typeface="Plus Jakarta Sans" pitchFamily="2" charset="0"/>
                <a:cs typeface="Plus Jakarta Sans" pitchFamily="2" charset="0"/>
              </a:rPr>
              <a:t>(Leading):</a:t>
            </a:r>
            <a:r>
              <a:rPr sz="1200" b="1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0" dirty="0" smtClean="0">
                <a:latin typeface="Plus Jakarta Sans" pitchFamily="2" charset="0"/>
                <a:cs typeface="Plus Jakarta Sans" pitchFamily="2" charset="0"/>
              </a:rPr>
              <a:t>Adjust</a:t>
            </a:r>
            <a:r>
              <a:rPr lang="en-US" sz="1200" spc="-50" dirty="0" smtClean="0">
                <a:latin typeface="Plus Jakarta Sans" pitchFamily="2" charset="0"/>
                <a:cs typeface="Plus Jakarta Sans" pitchFamily="2" charset="0"/>
              </a:rPr>
              <a:t>  </a:t>
            </a:r>
            <a:r>
              <a:rPr sz="12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letter</a:t>
            </a:r>
            <a:r>
              <a:rPr sz="12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 smtClean="0">
                <a:latin typeface="Plus Jakarta Sans" pitchFamily="2" charset="0"/>
                <a:cs typeface="Plus Jakarta Sans" pitchFamily="2" charset="0"/>
              </a:rPr>
              <a:t>spacing</a:t>
            </a:r>
            <a:r>
              <a:rPr sz="1200" spc="-1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2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 smtClean="0">
                <a:latin typeface="Plus Jakarta Sans" pitchFamily="2" charset="0"/>
                <a:cs typeface="Plus Jakarta Sans" pitchFamily="2" charset="0"/>
              </a:rPr>
              <a:t>line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spacing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improve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readability.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 smtClean="0">
                <a:latin typeface="Plus Jakarta Sans" pitchFamily="2" charset="0"/>
                <a:cs typeface="Plus Jakarta Sans" pitchFamily="2" charset="0"/>
              </a:rPr>
              <a:t>Avoid</a:t>
            </a:r>
            <a:r>
              <a:rPr lang="en-US" sz="1200" spc="-3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overly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tight</a:t>
            </a:r>
            <a:r>
              <a:rPr sz="12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or</a:t>
            </a:r>
            <a:r>
              <a:rPr sz="12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 smtClean="0">
                <a:latin typeface="Plus Jakarta Sans" pitchFamily="2" charset="0"/>
                <a:cs typeface="Plus Jakarta Sans" pitchFamily="2" charset="0"/>
              </a:rPr>
              <a:t>loose</a:t>
            </a:r>
            <a:r>
              <a:rPr lang="en-US" sz="120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6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spacing.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43" name="object 8"/>
          <p:cNvSpPr txBox="1"/>
          <p:nvPr/>
        </p:nvSpPr>
        <p:spPr>
          <a:xfrm>
            <a:off x="680335" y="4206941"/>
            <a:ext cx="4391588" cy="4493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200" b="1" spc="-10" dirty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200" b="1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20" dirty="0">
                <a:latin typeface="Plus Jakarta Sans" pitchFamily="2" charset="0"/>
                <a:cs typeface="Plus Jakarta Sans" pitchFamily="2" charset="0"/>
              </a:rPr>
              <a:t>Style:</a:t>
            </a:r>
            <a:r>
              <a:rPr sz="1200" b="1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30" dirty="0">
                <a:latin typeface="Plus Jakarta Sans" pitchFamily="2" charset="0"/>
                <a:cs typeface="Plus Jakarta Sans" pitchFamily="2" charset="0"/>
              </a:rPr>
              <a:t>Avoid</a:t>
            </a:r>
            <a:r>
              <a:rPr sz="1200" b="1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using</a:t>
            </a:r>
            <a:r>
              <a:rPr sz="12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other</a:t>
            </a:r>
            <a:r>
              <a:rPr sz="12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2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styles</a:t>
            </a:r>
            <a:r>
              <a:rPr sz="12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and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weights</a:t>
            </a:r>
            <a:r>
              <a:rPr sz="12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for</a:t>
            </a:r>
            <a:r>
              <a:rPr sz="12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consistency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44" name="object 9"/>
          <p:cNvSpPr/>
          <p:nvPr/>
        </p:nvSpPr>
        <p:spPr>
          <a:xfrm flipV="1">
            <a:off x="9073707" y="5051502"/>
            <a:ext cx="2752479" cy="45719"/>
          </a:xfrm>
          <a:custGeom>
            <a:avLst/>
            <a:gdLst/>
            <a:ahLst/>
            <a:cxnLst/>
            <a:rect l="l" t="t" r="r" b="b"/>
            <a:pathLst>
              <a:path w="2918459">
                <a:moveTo>
                  <a:pt x="0" y="0"/>
                </a:moveTo>
                <a:lnTo>
                  <a:pt x="291791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0"/>
          <p:cNvSpPr/>
          <p:nvPr/>
        </p:nvSpPr>
        <p:spPr>
          <a:xfrm>
            <a:off x="5873274" y="5097221"/>
            <a:ext cx="2918460" cy="0"/>
          </a:xfrm>
          <a:custGeom>
            <a:avLst/>
            <a:gdLst/>
            <a:ahLst/>
            <a:cxnLst/>
            <a:rect l="l" t="t" r="r" b="b"/>
            <a:pathLst>
              <a:path w="2918459">
                <a:moveTo>
                  <a:pt x="0" y="0"/>
                </a:moveTo>
                <a:lnTo>
                  <a:pt x="291791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1"/>
          <p:cNvSpPr/>
          <p:nvPr/>
        </p:nvSpPr>
        <p:spPr>
          <a:xfrm flipV="1">
            <a:off x="5873274" y="5928751"/>
            <a:ext cx="5770864" cy="45719"/>
          </a:xfrm>
          <a:custGeom>
            <a:avLst/>
            <a:gdLst/>
            <a:ahLst/>
            <a:cxnLst/>
            <a:rect l="l" t="t" r="r" b="b"/>
            <a:pathLst>
              <a:path w="6118859">
                <a:moveTo>
                  <a:pt x="0" y="0"/>
                </a:moveTo>
                <a:lnTo>
                  <a:pt x="6118352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2"/>
          <p:cNvSpPr/>
          <p:nvPr/>
        </p:nvSpPr>
        <p:spPr>
          <a:xfrm>
            <a:off x="5873274" y="2093326"/>
            <a:ext cx="5770864" cy="45719"/>
          </a:xfrm>
          <a:custGeom>
            <a:avLst/>
            <a:gdLst/>
            <a:ahLst/>
            <a:cxnLst/>
            <a:rect l="l" t="t" r="r" b="b"/>
            <a:pathLst>
              <a:path w="6118859">
                <a:moveTo>
                  <a:pt x="0" y="0"/>
                </a:moveTo>
                <a:lnTo>
                  <a:pt x="6118352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4"/>
          <p:cNvSpPr/>
          <p:nvPr/>
        </p:nvSpPr>
        <p:spPr>
          <a:xfrm flipV="1">
            <a:off x="5873274" y="4408759"/>
            <a:ext cx="5770864" cy="45719"/>
          </a:xfrm>
          <a:custGeom>
            <a:avLst/>
            <a:gdLst/>
            <a:ahLst/>
            <a:cxnLst/>
            <a:rect l="l" t="t" r="r" b="b"/>
            <a:pathLst>
              <a:path w="6118859">
                <a:moveTo>
                  <a:pt x="0" y="0"/>
                </a:moveTo>
                <a:lnTo>
                  <a:pt x="6118352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5"/>
          <p:cNvSpPr/>
          <p:nvPr/>
        </p:nvSpPr>
        <p:spPr>
          <a:xfrm>
            <a:off x="5873274" y="3113326"/>
            <a:ext cx="2916555" cy="0"/>
          </a:xfrm>
          <a:custGeom>
            <a:avLst/>
            <a:gdLst/>
            <a:ahLst/>
            <a:cxnLst/>
            <a:rect l="l" t="t" r="r" b="b"/>
            <a:pathLst>
              <a:path w="2916554">
                <a:moveTo>
                  <a:pt x="0" y="0"/>
                </a:moveTo>
                <a:lnTo>
                  <a:pt x="2916301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6"/>
          <p:cNvSpPr txBox="1"/>
          <p:nvPr/>
        </p:nvSpPr>
        <p:spPr>
          <a:xfrm>
            <a:off x="5860574" y="2168510"/>
            <a:ext cx="11846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25" dirty="0">
                <a:solidFill>
                  <a:srgbClr val="231F20"/>
                </a:solidFill>
                <a:latin typeface="Nyala" panose="02000504070300020003" pitchFamily="2" charset="0"/>
                <a:cs typeface="Ebrima"/>
              </a:rPr>
              <a:t>ኒያላ</a:t>
            </a:r>
            <a:endParaRPr sz="3000" dirty="0">
              <a:latin typeface="Nyala" panose="02000504070300020003" pitchFamily="2" charset="0"/>
              <a:cs typeface="Ebrima"/>
            </a:endParaRPr>
          </a:p>
        </p:txBody>
      </p:sp>
      <p:sp>
        <p:nvSpPr>
          <p:cNvPr id="52" name="object 17"/>
          <p:cNvSpPr txBox="1"/>
          <p:nvPr/>
        </p:nvSpPr>
        <p:spPr>
          <a:xfrm>
            <a:off x="5860574" y="3451210"/>
            <a:ext cx="4946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Regular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3" name="object 18"/>
          <p:cNvSpPr txBox="1"/>
          <p:nvPr/>
        </p:nvSpPr>
        <p:spPr>
          <a:xfrm>
            <a:off x="6641341" y="3337687"/>
            <a:ext cx="20650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ሀ</a:t>
            </a:r>
            <a:r>
              <a:rPr sz="1200" spc="1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ለ</a:t>
            </a:r>
            <a:r>
              <a:rPr sz="1200" spc="6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ሐ</a:t>
            </a:r>
            <a:r>
              <a:rPr sz="1200" spc="8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290" dirty="0">
                <a:solidFill>
                  <a:srgbClr val="231F20"/>
                </a:solidFill>
                <a:latin typeface="Ebrima"/>
                <a:cs typeface="Ebrima"/>
              </a:rPr>
              <a:t>መ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ሠ</a:t>
            </a:r>
            <a:r>
              <a:rPr sz="1200" spc="4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ረ</a:t>
            </a:r>
            <a:r>
              <a:rPr sz="1200" spc="9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ሰ</a:t>
            </a:r>
            <a:r>
              <a:rPr sz="1200" spc="9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ሸ</a:t>
            </a:r>
            <a:r>
              <a:rPr sz="1200" spc="7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ቀ</a:t>
            </a:r>
            <a:r>
              <a:rPr sz="1200" spc="9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በ</a:t>
            </a:r>
            <a:r>
              <a:rPr sz="1200" spc="9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ቨ</a:t>
            </a:r>
            <a:r>
              <a:rPr sz="1200" spc="9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ተ</a:t>
            </a:r>
            <a:r>
              <a:rPr sz="1200" spc="9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Ebrima"/>
                <a:cs typeface="Ebrima"/>
              </a:rPr>
              <a:t>ቸ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ኀ</a:t>
            </a:r>
            <a:r>
              <a:rPr sz="1200" spc="10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ነ</a:t>
            </a:r>
            <a:r>
              <a:rPr sz="1200" spc="10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ኘ</a:t>
            </a:r>
            <a:r>
              <a:rPr sz="1200" spc="10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አ</a:t>
            </a:r>
            <a:r>
              <a:rPr sz="1200" spc="10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ከ</a:t>
            </a:r>
            <a:r>
              <a:rPr sz="1200" spc="10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ኸ</a:t>
            </a:r>
            <a:r>
              <a:rPr sz="1200" spc="10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ወ</a:t>
            </a:r>
            <a:r>
              <a:rPr sz="1200" spc="10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ዐ</a:t>
            </a:r>
            <a:r>
              <a:rPr sz="1200" spc="10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ዘ</a:t>
            </a:r>
            <a:r>
              <a:rPr sz="1200" spc="10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ዠ</a:t>
            </a:r>
            <a:r>
              <a:rPr sz="1200" spc="10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የ</a:t>
            </a:r>
            <a:r>
              <a:rPr sz="1200" spc="10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ደ</a:t>
            </a:r>
            <a:r>
              <a:rPr sz="1200" spc="10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ጀ</a:t>
            </a:r>
            <a:r>
              <a:rPr sz="1200" spc="10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Ebrima"/>
                <a:cs typeface="Ebrima"/>
              </a:rPr>
              <a:t>ገ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ጠ</a:t>
            </a:r>
            <a:r>
              <a:rPr sz="1200" spc="6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ጨ</a:t>
            </a:r>
            <a:r>
              <a:rPr sz="1200" spc="6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ጰ</a:t>
            </a:r>
            <a:r>
              <a:rPr sz="1200" spc="6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ጸ</a:t>
            </a:r>
            <a:r>
              <a:rPr sz="1200" spc="6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ፀ</a:t>
            </a:r>
            <a:r>
              <a:rPr sz="1200" spc="6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ፈ</a:t>
            </a:r>
            <a:r>
              <a:rPr sz="1200" spc="6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Ebrima"/>
                <a:cs typeface="Ebrima"/>
              </a:rPr>
              <a:t>ፐ</a:t>
            </a:r>
            <a:endParaRPr sz="1200">
              <a:latin typeface="Ebrima"/>
              <a:cs typeface="Ebrima"/>
            </a:endParaRPr>
          </a:p>
        </p:txBody>
      </p:sp>
      <p:sp>
        <p:nvSpPr>
          <p:cNvPr id="54" name="object 19"/>
          <p:cNvSpPr txBox="1"/>
          <p:nvPr/>
        </p:nvSpPr>
        <p:spPr>
          <a:xfrm>
            <a:off x="9061007" y="4670042"/>
            <a:ext cx="9461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58595B"/>
                </a:solidFill>
                <a:latin typeface="Verdana"/>
                <a:cs typeface="Verdana"/>
              </a:rPr>
              <a:t>Type</a:t>
            </a:r>
            <a:r>
              <a:rPr sz="10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Examples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5" name="object 20"/>
          <p:cNvSpPr txBox="1"/>
          <p:nvPr/>
        </p:nvSpPr>
        <p:spPr>
          <a:xfrm>
            <a:off x="5860574" y="4670042"/>
            <a:ext cx="553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58595B"/>
                </a:solidFill>
                <a:latin typeface="Verdana"/>
                <a:cs typeface="Verdana"/>
              </a:rPr>
              <a:t>The</a:t>
            </a:r>
            <a:r>
              <a:rPr sz="10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58595B"/>
                </a:solidFill>
                <a:latin typeface="Verdana"/>
                <a:cs typeface="Verdana"/>
              </a:rPr>
              <a:t>Font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6" name="object 21"/>
          <p:cNvSpPr txBox="1"/>
          <p:nvPr/>
        </p:nvSpPr>
        <p:spPr>
          <a:xfrm>
            <a:off x="5860574" y="5336981"/>
            <a:ext cx="4806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Figures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7" name="object 22"/>
          <p:cNvSpPr txBox="1"/>
          <p:nvPr/>
        </p:nvSpPr>
        <p:spPr>
          <a:xfrm>
            <a:off x="9061007" y="5298881"/>
            <a:ext cx="71374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Spacial Characters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8" name="object 23"/>
          <p:cNvSpPr txBox="1"/>
          <p:nvPr/>
        </p:nvSpPr>
        <p:spPr>
          <a:xfrm>
            <a:off x="6927386" y="5269178"/>
            <a:ext cx="1471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0</a:t>
            </a:r>
            <a:r>
              <a:rPr sz="1200" spc="5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365" dirty="0">
                <a:solidFill>
                  <a:srgbClr val="231F20"/>
                </a:solidFill>
                <a:latin typeface="Ebrima"/>
                <a:cs typeface="Ebrima"/>
              </a:rPr>
              <a:t>1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2</a:t>
            </a:r>
            <a:r>
              <a:rPr sz="1200" spc="13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3</a:t>
            </a:r>
            <a:r>
              <a:rPr sz="1200" spc="13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4</a:t>
            </a:r>
            <a:r>
              <a:rPr sz="1200" spc="13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5</a:t>
            </a:r>
            <a:r>
              <a:rPr sz="1200" spc="13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6</a:t>
            </a:r>
            <a:r>
              <a:rPr sz="1200" spc="13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7</a:t>
            </a:r>
            <a:r>
              <a:rPr sz="1200" spc="13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8</a:t>
            </a:r>
            <a:r>
              <a:rPr sz="1200" spc="13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9</a:t>
            </a:r>
            <a:r>
              <a:rPr sz="1200" spc="13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Ebrima"/>
                <a:cs typeface="Ebrima"/>
              </a:rPr>
              <a:t>0</a:t>
            </a:r>
            <a:endParaRPr sz="1200">
              <a:latin typeface="Ebrima"/>
              <a:cs typeface="Ebrima"/>
            </a:endParaRPr>
          </a:p>
        </p:txBody>
      </p:sp>
      <p:sp>
        <p:nvSpPr>
          <p:cNvPr id="59" name="object 24"/>
          <p:cNvSpPr txBox="1"/>
          <p:nvPr/>
        </p:nvSpPr>
        <p:spPr>
          <a:xfrm>
            <a:off x="9841774" y="5164944"/>
            <a:ext cx="1571625" cy="4826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200" spc="-355" dirty="0">
                <a:solidFill>
                  <a:srgbClr val="231F20"/>
                </a:solidFill>
                <a:latin typeface="Ebrima"/>
                <a:cs typeface="Ebrima"/>
              </a:rPr>
              <a:t>~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!</a:t>
            </a:r>
            <a:r>
              <a:rPr sz="1200" spc="1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265" dirty="0">
                <a:solidFill>
                  <a:srgbClr val="231F20"/>
                </a:solidFill>
                <a:latin typeface="Ebrima"/>
                <a:cs typeface="Ebrima"/>
              </a:rPr>
              <a:t>@</a:t>
            </a:r>
            <a:r>
              <a:rPr sz="1200" spc="18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65" dirty="0">
                <a:solidFill>
                  <a:srgbClr val="231F20"/>
                </a:solidFill>
                <a:latin typeface="Ebrima"/>
                <a:cs typeface="Ebrima"/>
              </a:rPr>
              <a:t>#</a:t>
            </a:r>
            <a:r>
              <a:rPr sz="1200" spc="15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$</a:t>
            </a:r>
            <a:r>
              <a:rPr sz="1200" spc="15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%</a:t>
            </a:r>
            <a:r>
              <a:rPr sz="1200" spc="16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355" dirty="0">
                <a:solidFill>
                  <a:srgbClr val="231F20"/>
                </a:solidFill>
                <a:latin typeface="Ebrima"/>
                <a:cs typeface="Ebrima"/>
              </a:rPr>
              <a:t>^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270" dirty="0">
                <a:solidFill>
                  <a:srgbClr val="231F20"/>
                </a:solidFill>
                <a:latin typeface="Ebrima"/>
                <a:cs typeface="Ebrima"/>
              </a:rPr>
              <a:t>&amp;</a:t>
            </a:r>
            <a:r>
              <a:rPr sz="1200" spc="19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*</a:t>
            </a:r>
            <a:r>
              <a:rPr sz="1200" spc="15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(</a:t>
            </a:r>
            <a:r>
              <a:rPr sz="1200" spc="16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)</a:t>
            </a:r>
            <a:r>
              <a:rPr sz="1200" spc="16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Ebrima"/>
                <a:cs typeface="Ebrima"/>
              </a:rPr>
              <a:t>_</a:t>
            </a:r>
            <a:endParaRPr sz="1200" dirty="0">
              <a:latin typeface="Ebrima"/>
              <a:cs typeface="Ebrima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1200" spc="-355" dirty="0">
                <a:solidFill>
                  <a:srgbClr val="231F20"/>
                </a:solidFill>
                <a:latin typeface="Ebrima"/>
                <a:cs typeface="Ebrima"/>
              </a:rPr>
              <a:t>+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”</a:t>
            </a:r>
            <a:r>
              <a:rPr sz="1200" spc="4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355" dirty="0">
                <a:solidFill>
                  <a:srgbClr val="231F20"/>
                </a:solidFill>
                <a:latin typeface="Ebrima"/>
                <a:cs typeface="Ebrima"/>
              </a:rPr>
              <a:t>~</a:t>
            </a:r>
            <a:r>
              <a:rPr sz="1200" spc="204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:</a:t>
            </a:r>
            <a:r>
              <a:rPr sz="1200" spc="15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;</a:t>
            </a:r>
            <a:r>
              <a:rPr sz="1200" spc="15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’</a:t>
            </a:r>
            <a:r>
              <a:rPr sz="1200" spc="15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{</a:t>
            </a:r>
            <a:r>
              <a:rPr sz="1200" spc="15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}</a:t>
            </a:r>
            <a:r>
              <a:rPr sz="1200" spc="15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|</a:t>
            </a:r>
            <a:r>
              <a:rPr sz="1200" spc="155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dirty="0">
                <a:solidFill>
                  <a:srgbClr val="231F20"/>
                </a:solidFill>
                <a:latin typeface="Ebrima"/>
                <a:cs typeface="Ebrima"/>
              </a:rPr>
              <a:t>\</a:t>
            </a:r>
            <a:r>
              <a:rPr sz="1200" spc="150" dirty="0">
                <a:solidFill>
                  <a:srgbClr val="231F20"/>
                </a:solidFill>
                <a:latin typeface="Ebrima"/>
                <a:cs typeface="Ebrim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Ebrima"/>
                <a:cs typeface="Ebrima"/>
              </a:rPr>
              <a:t>/</a:t>
            </a:r>
            <a:endParaRPr sz="1200" dirty="0">
              <a:latin typeface="Ebrima"/>
              <a:cs typeface="Ebrima"/>
            </a:endParaRPr>
          </a:p>
        </p:txBody>
      </p:sp>
      <p:sp>
        <p:nvSpPr>
          <p:cNvPr id="60" name="object 25"/>
          <p:cNvSpPr txBox="1"/>
          <p:nvPr/>
        </p:nvSpPr>
        <p:spPr>
          <a:xfrm>
            <a:off x="5861208" y="1682069"/>
            <a:ext cx="602600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SUB</a:t>
            </a:r>
            <a:r>
              <a:rPr lang="en-US" sz="1400" spc="-25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HEADINGS</a:t>
            </a:r>
            <a:r>
              <a:rPr sz="1400" spc="-130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400" spc="-1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BODY</a:t>
            </a:r>
            <a:r>
              <a:rPr sz="1400" spc="-1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5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TEXT</a:t>
            </a:r>
            <a:r>
              <a:rPr lang="en-US" sz="1400" spc="-55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25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85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IN</a:t>
            </a:r>
            <a:r>
              <a:rPr lang="en-US" sz="1400" spc="-85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25" dirty="0" smtClean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AMHARIC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COMMUNICATION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0" y="6539107"/>
            <a:ext cx="25743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object 7"/>
          <p:cNvSpPr/>
          <p:nvPr/>
        </p:nvSpPr>
        <p:spPr>
          <a:xfrm>
            <a:off x="2430823" y="694096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248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4"/>
          <p:cNvSpPr txBox="1"/>
          <p:nvPr/>
        </p:nvSpPr>
        <p:spPr>
          <a:xfrm>
            <a:off x="2430823" y="370570"/>
            <a:ext cx="299318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0" name="object 5"/>
          <p:cNvSpPr txBox="1"/>
          <p:nvPr/>
        </p:nvSpPr>
        <p:spPr>
          <a:xfrm>
            <a:off x="8737600" y="370570"/>
            <a:ext cx="15115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0" y="6539107"/>
            <a:ext cx="286067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object 6"/>
          <p:cNvSpPr txBox="1"/>
          <p:nvPr/>
        </p:nvSpPr>
        <p:spPr>
          <a:xfrm>
            <a:off x="444499" y="2040114"/>
            <a:ext cx="3143651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Typeface</a:t>
            </a:r>
            <a:r>
              <a:rPr sz="14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5" dirty="0">
                <a:latin typeface="Plus Jakarta Sans" pitchFamily="2" charset="0"/>
                <a:cs typeface="Plus Jakarta Sans" pitchFamily="2" charset="0"/>
              </a:rPr>
              <a:t>hierarchy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5" dirty="0">
                <a:latin typeface="Plus Jakarta Sans" pitchFamily="2" charset="0"/>
                <a:cs typeface="Plus Jakarta Sans" pitchFamily="2" charset="0"/>
              </a:rPr>
              <a:t>is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system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of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organizing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Typefaces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according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their </a:t>
            </a:r>
            <a:r>
              <a:rPr sz="1400" spc="-55" dirty="0" smtClean="0">
                <a:latin typeface="Plus Jakarta Sans" pitchFamily="2" charset="0"/>
                <a:cs typeface="Plus Jakarta Sans" pitchFamily="2" charset="0"/>
              </a:rPr>
              <a:t>visual</a:t>
            </a:r>
            <a:r>
              <a:rPr lang="en-US"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 smtClean="0">
                <a:latin typeface="Plus Jakarta Sans" pitchFamily="2" charset="0"/>
                <a:cs typeface="Plus Jakarta Sans" pitchFamily="2" charset="0"/>
              </a:rPr>
              <a:t>importance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.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Typeface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5" dirty="0">
                <a:latin typeface="Plus Jakarta Sans" pitchFamily="2" charset="0"/>
                <a:cs typeface="Plus Jakarta Sans" pitchFamily="2" charset="0"/>
              </a:rPr>
              <a:t>hierarchy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can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be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used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create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5" dirty="0">
                <a:latin typeface="Plus Jakarta Sans" pitchFamily="2" charset="0"/>
                <a:cs typeface="Plus Jakarta Sans" pitchFamily="2" charset="0"/>
              </a:rPr>
              <a:t>visual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impact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guide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eye</a:t>
            </a:r>
            <a:r>
              <a:rPr sz="14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through</a:t>
            </a:r>
            <a:r>
              <a:rPr sz="1400" spc="-17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4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design.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5" name="object 7"/>
          <p:cNvSpPr txBox="1"/>
          <p:nvPr/>
        </p:nvSpPr>
        <p:spPr>
          <a:xfrm>
            <a:off x="444500" y="3622964"/>
            <a:ext cx="314365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400" b="1" spc="-30" dirty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Designers</a:t>
            </a:r>
            <a:r>
              <a:rPr sz="1400" spc="-150" dirty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should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use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0" dirty="0">
                <a:latin typeface="Plus Jakarta Sans" pitchFamily="2" charset="0"/>
                <a:cs typeface="Plus Jakarta Sans" pitchFamily="2" charset="0"/>
              </a:rPr>
              <a:t>their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preference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in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choosing</a:t>
            </a:r>
            <a:r>
              <a:rPr sz="14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4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ratio</a:t>
            </a:r>
            <a:r>
              <a:rPr sz="14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5" dirty="0">
                <a:latin typeface="Plus Jakarta Sans" pitchFamily="2" charset="0"/>
                <a:cs typeface="Plus Jakarta Sans" pitchFamily="2" charset="0"/>
              </a:rPr>
              <a:t>that</a:t>
            </a:r>
            <a:r>
              <a:rPr sz="14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best</a:t>
            </a:r>
            <a:r>
              <a:rPr sz="14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fit</a:t>
            </a:r>
            <a:r>
              <a:rPr sz="14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the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layout</a:t>
            </a:r>
            <a:r>
              <a:rPr sz="14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5" dirty="0">
                <a:latin typeface="Plus Jakarta Sans" pitchFamily="2" charset="0"/>
                <a:cs typeface="Plus Jakarta Sans" pitchFamily="2" charset="0"/>
              </a:rPr>
              <a:t>while</a:t>
            </a:r>
            <a:r>
              <a:rPr sz="14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keeping</a:t>
            </a:r>
            <a:r>
              <a:rPr sz="14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10" dirty="0">
                <a:latin typeface="Plus Jakarta Sans" pitchFamily="2" charset="0"/>
                <a:cs typeface="Plus Jakarta Sans" pitchFamily="2" charset="0"/>
              </a:rPr>
              <a:t>1:2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0" dirty="0">
                <a:latin typeface="Plus Jakarta Sans" pitchFamily="2" charset="0"/>
                <a:cs typeface="Plus Jakarta Sans" pitchFamily="2" charset="0"/>
              </a:rPr>
              <a:t>text</a:t>
            </a:r>
            <a:r>
              <a:rPr sz="14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4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title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ratio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7" name="object 9"/>
          <p:cNvSpPr/>
          <p:nvPr/>
        </p:nvSpPr>
        <p:spPr>
          <a:xfrm>
            <a:off x="4321179" y="2923297"/>
            <a:ext cx="6116320" cy="0"/>
          </a:xfrm>
          <a:custGeom>
            <a:avLst/>
            <a:gdLst/>
            <a:ahLst/>
            <a:cxnLst/>
            <a:rect l="l" t="t" r="r" b="b"/>
            <a:pathLst>
              <a:path w="6116320">
                <a:moveTo>
                  <a:pt x="0" y="0"/>
                </a:moveTo>
                <a:lnTo>
                  <a:pt x="611619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0"/>
          <p:cNvSpPr/>
          <p:nvPr/>
        </p:nvSpPr>
        <p:spPr>
          <a:xfrm>
            <a:off x="4321179" y="4273355"/>
            <a:ext cx="6116320" cy="0"/>
          </a:xfrm>
          <a:custGeom>
            <a:avLst/>
            <a:gdLst/>
            <a:ahLst/>
            <a:cxnLst/>
            <a:rect l="l" t="t" r="r" b="b"/>
            <a:pathLst>
              <a:path w="6116320">
                <a:moveTo>
                  <a:pt x="0" y="0"/>
                </a:moveTo>
                <a:lnTo>
                  <a:pt x="611619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11"/>
          <p:cNvSpPr txBox="1">
            <a:spLocks/>
          </p:cNvSpPr>
          <p:nvPr/>
        </p:nvSpPr>
        <p:spPr>
          <a:xfrm>
            <a:off x="4308478" y="1530651"/>
            <a:ext cx="260308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Ethiopic Sadiss" pitchFamily="2" charset="0"/>
                <a:ea typeface="+mj-ea"/>
                <a:cs typeface="Behind The Nineties" pitchFamily="50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spc="40" dirty="0" smtClean="0">
                <a:solidFill>
                  <a:srgbClr val="023E51"/>
                </a:solidFill>
                <a:latin typeface="Behind The Nineties" pitchFamily="50" charset="0"/>
              </a:rPr>
              <a:t>Heading</a:t>
            </a:r>
            <a:endParaRPr lang="en-US" sz="4000" dirty="0">
              <a:latin typeface="Behind The Nineties" pitchFamily="50" charset="0"/>
            </a:endParaRPr>
          </a:p>
        </p:txBody>
      </p:sp>
      <p:sp>
        <p:nvSpPr>
          <p:cNvPr id="63" name="object 12"/>
          <p:cNvSpPr txBox="1"/>
          <p:nvPr/>
        </p:nvSpPr>
        <p:spPr>
          <a:xfrm>
            <a:off x="7508374" y="1530651"/>
            <a:ext cx="292697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Sub-</a:t>
            </a:r>
            <a:r>
              <a:rPr sz="30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Heading</a:t>
            </a:r>
            <a:endParaRPr sz="30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64" name="object 13"/>
          <p:cNvSpPr txBox="1"/>
          <p:nvPr/>
        </p:nvSpPr>
        <p:spPr>
          <a:xfrm>
            <a:off x="7878774" y="3235840"/>
            <a:ext cx="75613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Caption</a:t>
            </a:r>
            <a:endParaRPr sz="1400" b="1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65" name="object 14"/>
          <p:cNvSpPr txBox="1"/>
          <p:nvPr/>
        </p:nvSpPr>
        <p:spPr>
          <a:xfrm>
            <a:off x="4306324" y="3236803"/>
            <a:ext cx="11393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Body</a:t>
            </a:r>
            <a:r>
              <a:rPr sz="1400" b="1" spc="-10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Text</a:t>
            </a:r>
            <a:endParaRPr sz="1400" b="1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66" name="object 15"/>
          <p:cNvSpPr txBox="1"/>
          <p:nvPr/>
        </p:nvSpPr>
        <p:spPr>
          <a:xfrm>
            <a:off x="4306324" y="4711840"/>
            <a:ext cx="130369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Description</a:t>
            </a:r>
            <a:endParaRPr sz="1400" b="1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67" name="object 16"/>
          <p:cNvSpPr txBox="1"/>
          <p:nvPr/>
        </p:nvSpPr>
        <p:spPr>
          <a:xfrm>
            <a:off x="4306324" y="5052467"/>
            <a:ext cx="612902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ASC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 smtClean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4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palette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65" dirty="0"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english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communication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Behind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5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Nineties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Plus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5" dirty="0">
                <a:latin typeface="Plus Jakarta Sans" pitchFamily="2" charset="0"/>
                <a:cs typeface="Plus Jakarta Sans" pitchFamily="2" charset="0"/>
              </a:rPr>
              <a:t>Jakarta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5" dirty="0">
                <a:latin typeface="Plus Jakarta Sans" pitchFamily="2" charset="0"/>
                <a:cs typeface="Plus Jakarta Sans" pitchFamily="2" charset="0"/>
              </a:rPr>
              <a:t>Sans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helps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tie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all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communications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together,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from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copy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on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5" dirty="0">
                <a:latin typeface="Plus Jakarta Sans" pitchFamily="2" charset="0"/>
                <a:cs typeface="Plus Jakarta Sans" pitchFamily="2" charset="0"/>
              </a:rPr>
              <a:t>your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website,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direct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60" dirty="0">
                <a:latin typeface="Plus Jakarta Sans" pitchFamily="2" charset="0"/>
                <a:cs typeface="Plus Jakarta Sans" pitchFamily="2" charset="0"/>
              </a:rPr>
              <a:t>mail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through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5" dirty="0">
                <a:latin typeface="Plus Jakarta Sans" pitchFamily="2" charset="0"/>
                <a:cs typeface="Plus Jakarta Sans" pitchFamily="2" charset="0"/>
              </a:rPr>
              <a:t>your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logo;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creating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consistency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memorability.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68" name="object 17"/>
          <p:cNvSpPr txBox="1"/>
          <p:nvPr/>
        </p:nvSpPr>
        <p:spPr>
          <a:xfrm>
            <a:off x="4308479" y="2194770"/>
            <a:ext cx="979522" cy="4493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200" b="1" spc="-1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Font</a:t>
            </a:r>
            <a:r>
              <a:rPr lang="en-US" sz="1200" b="1" spc="-1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145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Name </a:t>
            </a:r>
            <a:r>
              <a:rPr sz="1200" b="1" spc="-1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Font</a:t>
            </a:r>
            <a:r>
              <a:rPr lang="en-US" sz="1200" b="1" spc="-1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145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b="1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Size</a:t>
            </a:r>
            <a:endParaRPr sz="1200" b="1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1" name="object 18"/>
          <p:cNvSpPr txBox="1"/>
          <p:nvPr/>
        </p:nvSpPr>
        <p:spPr>
          <a:xfrm>
            <a:off x="5425549" y="2194770"/>
            <a:ext cx="1795194" cy="4591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00" spc="-8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:</a:t>
            </a:r>
            <a:r>
              <a:rPr sz="1200" spc="-17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Behind</a:t>
            </a:r>
            <a:r>
              <a:rPr sz="1200" spc="-17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200" spc="-16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Nineties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  <a:p>
            <a:pPr marL="15240">
              <a:lnSpc>
                <a:spcPct val="100000"/>
              </a:lnSpc>
              <a:spcBef>
                <a:spcPts val="300"/>
              </a:spcBef>
            </a:pPr>
            <a:r>
              <a:rPr sz="1200" spc="-8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:</a:t>
            </a:r>
            <a:r>
              <a:rPr sz="1200" spc="-4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60-</a:t>
            </a:r>
            <a:r>
              <a:rPr sz="1200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40pt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2" name="object 19"/>
          <p:cNvSpPr txBox="1"/>
          <p:nvPr/>
        </p:nvSpPr>
        <p:spPr>
          <a:xfrm>
            <a:off x="7880930" y="2172067"/>
            <a:ext cx="2912264" cy="564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400" b="1" spc="-14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Name </a:t>
            </a:r>
            <a:r>
              <a:rPr lang="en-US" sz="1400" b="1" spc="-1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:</a:t>
            </a:r>
            <a:r>
              <a:rPr lang="en-US" sz="1400" spc="-1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Plus Jakarta Sans</a:t>
            </a:r>
            <a:r>
              <a:rPr sz="1400" spc="-145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Siz</a:t>
            </a:r>
            <a:r>
              <a:rPr lang="en-US" sz="1400" spc="-2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e</a:t>
            </a:r>
          </a:p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lang="en-US" sz="1400" b="1" spc="-2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Font Size:</a:t>
            </a:r>
            <a:r>
              <a:rPr lang="en-US" sz="1400" spc="-2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40-30pt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4" name="object 21"/>
          <p:cNvSpPr txBox="1"/>
          <p:nvPr/>
        </p:nvSpPr>
        <p:spPr>
          <a:xfrm>
            <a:off x="7878775" y="3509075"/>
            <a:ext cx="1240204" cy="5220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400" b="1" spc="-14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Name </a:t>
            </a:r>
            <a:r>
              <a:rPr sz="1400" b="1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400" b="1" spc="-14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Size</a:t>
            </a:r>
            <a:endParaRPr sz="1400" b="1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6" name="object 22"/>
          <p:cNvSpPr txBox="1"/>
          <p:nvPr/>
        </p:nvSpPr>
        <p:spPr>
          <a:xfrm>
            <a:off x="8856934" y="3509075"/>
            <a:ext cx="1936260" cy="52065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400" spc="-18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:</a:t>
            </a:r>
            <a:r>
              <a:rPr lang="en-US" sz="1400" spc="-18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         </a:t>
            </a:r>
            <a:r>
              <a:rPr sz="1400" spc="-16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Plus</a:t>
            </a:r>
            <a:r>
              <a:rPr sz="1400" spc="-15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Jakarta</a:t>
            </a:r>
            <a:r>
              <a:rPr sz="1400" spc="-15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Sans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  <a:p>
            <a:pPr marL="15240">
              <a:lnSpc>
                <a:spcPct val="100000"/>
              </a:lnSpc>
              <a:spcBef>
                <a:spcPts val="300"/>
              </a:spcBef>
            </a:pPr>
            <a:r>
              <a:rPr sz="1400" spc="-18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:</a:t>
            </a:r>
            <a:r>
              <a:rPr sz="1400" spc="-19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9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      </a:t>
            </a:r>
            <a:r>
              <a:rPr sz="1400" spc="-25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8pt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7" name="object 23"/>
          <p:cNvSpPr txBox="1"/>
          <p:nvPr/>
        </p:nvSpPr>
        <p:spPr>
          <a:xfrm>
            <a:off x="4306324" y="3509075"/>
            <a:ext cx="1240204" cy="5220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400" b="1" spc="-14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Name </a:t>
            </a:r>
            <a:r>
              <a:rPr sz="1400" b="1" spc="-1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400" b="1" spc="-14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Size</a:t>
            </a:r>
            <a:endParaRPr sz="1400" b="1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8" name="object 24"/>
          <p:cNvSpPr txBox="1"/>
          <p:nvPr/>
        </p:nvSpPr>
        <p:spPr>
          <a:xfrm>
            <a:off x="5284483" y="3509075"/>
            <a:ext cx="1936260" cy="52065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400" spc="-18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:</a:t>
            </a:r>
            <a:r>
              <a:rPr sz="1400" spc="-16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6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       </a:t>
            </a:r>
            <a:r>
              <a:rPr sz="1400" spc="-35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Plus</a:t>
            </a:r>
            <a:r>
              <a:rPr sz="1400" spc="-155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Jakarta</a:t>
            </a:r>
            <a:r>
              <a:rPr sz="1400" spc="-155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Sans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  <a:p>
            <a:pPr marL="15240">
              <a:lnSpc>
                <a:spcPct val="100000"/>
              </a:lnSpc>
              <a:spcBef>
                <a:spcPts val="300"/>
              </a:spcBef>
            </a:pPr>
            <a:r>
              <a:rPr sz="1400" spc="-18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:</a:t>
            </a:r>
            <a:r>
              <a:rPr sz="1400" spc="-170" dirty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7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        </a:t>
            </a:r>
            <a:r>
              <a:rPr sz="1400" spc="-6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14-</a:t>
            </a:r>
            <a:r>
              <a:rPr sz="1400" spc="-20" dirty="0" smtClean="0">
                <a:solidFill>
                  <a:srgbClr val="58595B"/>
                </a:solidFill>
                <a:latin typeface="Plus Jakarta Sans" pitchFamily="2" charset="0"/>
                <a:cs typeface="Plus Jakarta Sans" pitchFamily="2" charset="0"/>
              </a:rPr>
              <a:t>10pt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9" name="object 25"/>
          <p:cNvSpPr txBox="1"/>
          <p:nvPr/>
        </p:nvSpPr>
        <p:spPr>
          <a:xfrm>
            <a:off x="444500" y="5564293"/>
            <a:ext cx="2360930" cy="76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sz="1800" b="1" spc="65" dirty="0">
                <a:solidFill>
                  <a:srgbClr val="AB8C55"/>
                </a:solidFill>
                <a:latin typeface="Times New Roman"/>
                <a:cs typeface="Times New Roman"/>
              </a:rPr>
              <a:t>English</a:t>
            </a:r>
            <a:r>
              <a:rPr sz="1800" b="1" spc="50" dirty="0">
                <a:solidFill>
                  <a:srgbClr val="AB8C55"/>
                </a:solidFill>
                <a:latin typeface="Times New Roman"/>
                <a:cs typeface="Times New Roman"/>
              </a:rPr>
              <a:t> </a:t>
            </a:r>
            <a:r>
              <a:rPr sz="1800" b="1" spc="95" dirty="0">
                <a:solidFill>
                  <a:srgbClr val="AB8C55"/>
                </a:solidFill>
                <a:latin typeface="Times New Roman"/>
                <a:cs typeface="Times New Roman"/>
              </a:rPr>
              <a:t>Typeface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80" dirty="0">
                <a:solidFill>
                  <a:srgbClr val="023E51"/>
                </a:solidFill>
                <a:latin typeface="Cambria"/>
                <a:cs typeface="Cambria"/>
              </a:rPr>
              <a:t>Hierarchy</a:t>
            </a:r>
            <a:endParaRPr sz="3800" dirty="0">
              <a:latin typeface="Cambria"/>
              <a:cs typeface="Cambria"/>
            </a:endParaRPr>
          </a:p>
        </p:txBody>
      </p:sp>
      <p:sp>
        <p:nvSpPr>
          <p:cNvPr id="25" name="object 7"/>
          <p:cNvSpPr/>
          <p:nvPr/>
        </p:nvSpPr>
        <p:spPr>
          <a:xfrm>
            <a:off x="2430823" y="694096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044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4"/>
          <p:cNvSpPr txBox="1"/>
          <p:nvPr/>
        </p:nvSpPr>
        <p:spPr>
          <a:xfrm>
            <a:off x="2430823" y="370570"/>
            <a:ext cx="299318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0" name="object 5"/>
          <p:cNvSpPr txBox="1"/>
          <p:nvPr/>
        </p:nvSpPr>
        <p:spPr>
          <a:xfrm>
            <a:off x="8737600" y="370570"/>
            <a:ext cx="15115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0" y="6539107"/>
            <a:ext cx="286067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9" name="object 25"/>
          <p:cNvSpPr txBox="1"/>
          <p:nvPr/>
        </p:nvSpPr>
        <p:spPr>
          <a:xfrm>
            <a:off x="444500" y="5564293"/>
            <a:ext cx="2360930" cy="76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lang="en-US" sz="1800" b="1" spc="65" dirty="0" smtClean="0">
                <a:solidFill>
                  <a:srgbClr val="AB8C55"/>
                </a:solidFill>
                <a:latin typeface="Times New Roman"/>
                <a:cs typeface="Times New Roman"/>
              </a:rPr>
              <a:t>Amharic </a:t>
            </a:r>
            <a:r>
              <a:rPr sz="1800" b="1" spc="95" dirty="0" smtClean="0">
                <a:solidFill>
                  <a:srgbClr val="AB8C55"/>
                </a:solidFill>
                <a:latin typeface="Times New Roman"/>
                <a:cs typeface="Times New Roman"/>
              </a:rPr>
              <a:t>Typeface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80" dirty="0">
                <a:solidFill>
                  <a:srgbClr val="023E51"/>
                </a:solidFill>
                <a:latin typeface="Cambria"/>
                <a:cs typeface="Cambria"/>
              </a:rPr>
              <a:t>Hierarchy</a:t>
            </a:r>
            <a:endParaRPr sz="3800" dirty="0">
              <a:latin typeface="Cambria"/>
              <a:cs typeface="Cambria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444499" y="2375789"/>
            <a:ext cx="4081202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Typeface</a:t>
            </a:r>
            <a:r>
              <a:rPr sz="14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5" dirty="0">
                <a:latin typeface="Plus Jakarta Sans" pitchFamily="2" charset="0"/>
                <a:cs typeface="Plus Jakarta Sans" pitchFamily="2" charset="0"/>
              </a:rPr>
              <a:t>hierarchy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5" dirty="0">
                <a:latin typeface="Plus Jakarta Sans" pitchFamily="2" charset="0"/>
                <a:cs typeface="Plus Jakarta Sans" pitchFamily="2" charset="0"/>
              </a:rPr>
              <a:t>is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system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of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organizing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 smtClean="0">
                <a:latin typeface="Plus Jakarta Sans" pitchFamily="2" charset="0"/>
                <a:cs typeface="Plus Jakarta Sans" pitchFamily="2" charset="0"/>
              </a:rPr>
              <a:t>Type</a:t>
            </a:r>
            <a:r>
              <a:rPr lang="en-US" sz="1400" spc="-2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 smtClean="0">
                <a:latin typeface="Plus Jakarta Sans" pitchFamily="2" charset="0"/>
                <a:cs typeface="Plus Jakarta Sans" pitchFamily="2" charset="0"/>
              </a:rPr>
              <a:t>faces</a:t>
            </a:r>
            <a:r>
              <a:rPr sz="1400" spc="-13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according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their </a:t>
            </a:r>
            <a:r>
              <a:rPr sz="1400" spc="-55" dirty="0">
                <a:latin typeface="Plus Jakarta Sans" pitchFamily="2" charset="0"/>
                <a:cs typeface="Plus Jakarta Sans" pitchFamily="2" charset="0"/>
              </a:rPr>
              <a:t>visual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importance.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Typeface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5" dirty="0">
                <a:latin typeface="Plus Jakarta Sans" pitchFamily="2" charset="0"/>
                <a:cs typeface="Plus Jakarta Sans" pitchFamily="2" charset="0"/>
              </a:rPr>
              <a:t>hierarchy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can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be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used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create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5" dirty="0">
                <a:latin typeface="Plus Jakarta Sans" pitchFamily="2" charset="0"/>
                <a:cs typeface="Plus Jakarta Sans" pitchFamily="2" charset="0"/>
              </a:rPr>
              <a:t>visual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impact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guide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7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 smtClean="0">
                <a:latin typeface="Plus Jakarta Sans" pitchFamily="2" charset="0"/>
                <a:cs typeface="Plus Jakarta Sans" pitchFamily="2" charset="0"/>
              </a:rPr>
              <a:t>eye</a:t>
            </a:r>
            <a:r>
              <a:rPr sz="1400" spc="-17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through</a:t>
            </a:r>
            <a:r>
              <a:rPr sz="1400" spc="-17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70" dirty="0" smtClean="0">
                <a:latin typeface="Plus Jakarta Sans" pitchFamily="2" charset="0"/>
                <a:cs typeface="Plus Jakarta Sans" pitchFamily="2" charset="0"/>
              </a:rPr>
              <a:t>  </a:t>
            </a:r>
            <a:r>
              <a:rPr sz="1400" spc="-30" dirty="0" smtClean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400" spc="-17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75" dirty="0" smtClean="0">
                <a:latin typeface="Plus Jakarta Sans" pitchFamily="2" charset="0"/>
                <a:cs typeface="Plus Jakarta Sans" pitchFamily="2" charset="0"/>
              </a:rPr>
              <a:t>  </a:t>
            </a:r>
            <a:r>
              <a:rPr sz="1400" spc="-10" dirty="0" smtClean="0">
                <a:latin typeface="Plus Jakarta Sans" pitchFamily="2" charset="0"/>
                <a:cs typeface="Plus Jakarta Sans" pitchFamily="2" charset="0"/>
              </a:rPr>
              <a:t>design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.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6" name="object 7"/>
          <p:cNvSpPr txBox="1"/>
          <p:nvPr/>
        </p:nvSpPr>
        <p:spPr>
          <a:xfrm>
            <a:off x="444499" y="3785014"/>
            <a:ext cx="4081201" cy="8207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Designers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should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use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0" dirty="0">
                <a:latin typeface="Plus Jakarta Sans" pitchFamily="2" charset="0"/>
                <a:cs typeface="Plus Jakarta Sans" pitchFamily="2" charset="0"/>
              </a:rPr>
              <a:t>their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preference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in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choosing</a:t>
            </a:r>
            <a:r>
              <a:rPr sz="14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4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ratio</a:t>
            </a:r>
            <a:r>
              <a:rPr sz="14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5" dirty="0">
                <a:latin typeface="Plus Jakarta Sans" pitchFamily="2" charset="0"/>
                <a:cs typeface="Plus Jakarta Sans" pitchFamily="2" charset="0"/>
              </a:rPr>
              <a:t>that</a:t>
            </a:r>
            <a:r>
              <a:rPr sz="14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best</a:t>
            </a:r>
            <a:r>
              <a:rPr sz="14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fit</a:t>
            </a:r>
            <a:r>
              <a:rPr sz="14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the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layout</a:t>
            </a:r>
            <a:r>
              <a:rPr sz="14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5" dirty="0">
                <a:latin typeface="Plus Jakarta Sans" pitchFamily="2" charset="0"/>
                <a:cs typeface="Plus Jakarta Sans" pitchFamily="2" charset="0"/>
              </a:rPr>
              <a:t>while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6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 smtClean="0">
                <a:latin typeface="Plus Jakarta Sans" pitchFamily="2" charset="0"/>
                <a:cs typeface="Plus Jakarta Sans" pitchFamily="2" charset="0"/>
              </a:rPr>
              <a:t>keeping</a:t>
            </a:r>
            <a:r>
              <a:rPr sz="1400" spc="-16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30" dirty="0">
                <a:latin typeface="Plus Jakarta Sans" pitchFamily="2" charset="0"/>
                <a:cs typeface="Plus Jakarta Sans" pitchFamily="2" charset="0"/>
              </a:rPr>
              <a:t>1:2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6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0" dirty="0" smtClean="0">
                <a:latin typeface="Plus Jakarta Sans" pitchFamily="2" charset="0"/>
                <a:cs typeface="Plus Jakarta Sans" pitchFamily="2" charset="0"/>
              </a:rPr>
              <a:t>text</a:t>
            </a:r>
            <a:r>
              <a:rPr sz="1400" spc="-16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 smtClean="0">
                <a:latin typeface="Plus Jakarta Sans" pitchFamily="2" charset="0"/>
                <a:cs typeface="Plus Jakarta Sans" pitchFamily="2" charset="0"/>
              </a:rPr>
              <a:t>title</a:t>
            </a:r>
            <a:r>
              <a:rPr lang="en-US" sz="1400" spc="-3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6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ratio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8" name="object 9"/>
          <p:cNvSpPr/>
          <p:nvPr/>
        </p:nvSpPr>
        <p:spPr>
          <a:xfrm>
            <a:off x="5085129" y="2784397"/>
            <a:ext cx="6116320" cy="0"/>
          </a:xfrm>
          <a:custGeom>
            <a:avLst/>
            <a:gdLst/>
            <a:ahLst/>
            <a:cxnLst/>
            <a:rect l="l" t="t" r="r" b="b"/>
            <a:pathLst>
              <a:path w="6116320">
                <a:moveTo>
                  <a:pt x="0" y="0"/>
                </a:moveTo>
                <a:lnTo>
                  <a:pt x="611619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0"/>
          <p:cNvSpPr/>
          <p:nvPr/>
        </p:nvSpPr>
        <p:spPr>
          <a:xfrm>
            <a:off x="5085129" y="4134455"/>
            <a:ext cx="6116320" cy="0"/>
          </a:xfrm>
          <a:custGeom>
            <a:avLst/>
            <a:gdLst/>
            <a:ahLst/>
            <a:cxnLst/>
            <a:rect l="l" t="t" r="r" b="b"/>
            <a:pathLst>
              <a:path w="6116320">
                <a:moveTo>
                  <a:pt x="0" y="0"/>
                </a:moveTo>
                <a:lnTo>
                  <a:pt x="611619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8272323" y="3067679"/>
            <a:ext cx="2353236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en-US" sz="1400" dirty="0" err="1">
                <a:latin typeface="Nyala" pitchFamily="2" charset="0"/>
              </a:rPr>
              <a:t>መግለጫ</a:t>
            </a:r>
            <a:r>
              <a:rPr lang="en-US" sz="1400" dirty="0">
                <a:latin typeface="Nyala" pitchFamily="2" charset="0"/>
              </a:rPr>
              <a:t> </a:t>
            </a:r>
            <a:r>
              <a:rPr lang="en-US" sz="1400" dirty="0" err="1">
                <a:latin typeface="Nyala" pitchFamily="2" charset="0"/>
              </a:rPr>
              <a:t>ጽሑፍ</a:t>
            </a:r>
            <a:endParaRPr lang="en-US" sz="1400" dirty="0">
              <a:latin typeface="Nyala" pitchFamily="2" charset="0"/>
            </a:endParaRP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endParaRPr sz="1400" dirty="0">
              <a:latin typeface="Nyala" pitchFamily="2" charset="0"/>
              <a:cs typeface="Ebrima"/>
            </a:endParaRPr>
          </a:p>
        </p:txBody>
      </p:sp>
      <p:sp>
        <p:nvSpPr>
          <p:cNvPr id="33" name="object 14"/>
          <p:cNvSpPr txBox="1"/>
          <p:nvPr/>
        </p:nvSpPr>
        <p:spPr>
          <a:xfrm>
            <a:off x="5072428" y="3061329"/>
            <a:ext cx="54129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45" dirty="0" err="1" smtClean="0">
                <a:solidFill>
                  <a:srgbClr val="023E51"/>
                </a:solidFill>
                <a:latin typeface="Nyala" pitchFamily="2" charset="0"/>
                <a:cs typeface="Ebrima"/>
              </a:rPr>
              <a:t>ጽ</a:t>
            </a:r>
            <a:r>
              <a:rPr lang="en-US" sz="1400" b="1" spc="-45" dirty="0" err="1" smtClean="0">
                <a:solidFill>
                  <a:srgbClr val="023E51"/>
                </a:solidFill>
                <a:latin typeface="Nyala" pitchFamily="2" charset="0"/>
                <a:cs typeface="Ebrima"/>
              </a:rPr>
              <a:t>ሑ</a:t>
            </a:r>
            <a:r>
              <a:rPr sz="1400" b="1" spc="-45" dirty="0" err="1" smtClean="0">
                <a:solidFill>
                  <a:srgbClr val="023E51"/>
                </a:solidFill>
                <a:latin typeface="Nyala" pitchFamily="2" charset="0"/>
                <a:cs typeface="Ebrima"/>
              </a:rPr>
              <a:t>ፍ</a:t>
            </a:r>
            <a:endParaRPr sz="1000" b="1" dirty="0">
              <a:latin typeface="Nyala" pitchFamily="2" charset="0"/>
              <a:cs typeface="Ebrima"/>
            </a:endParaRPr>
          </a:p>
        </p:txBody>
      </p:sp>
      <p:sp>
        <p:nvSpPr>
          <p:cNvPr id="39" name="object 15"/>
          <p:cNvSpPr txBox="1"/>
          <p:nvPr/>
        </p:nvSpPr>
        <p:spPr>
          <a:xfrm>
            <a:off x="5070274" y="4572940"/>
            <a:ext cx="136040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Plus Jakarta Sans" pitchFamily="2" charset="0"/>
                <a:cs typeface="Plus Jakarta Sans" pitchFamily="2" charset="0"/>
              </a:rPr>
              <a:t>Description</a:t>
            </a:r>
            <a:endParaRPr sz="1000" b="1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40" name="object 16"/>
          <p:cNvSpPr txBox="1"/>
          <p:nvPr/>
        </p:nvSpPr>
        <p:spPr>
          <a:xfrm>
            <a:off x="5070273" y="4913567"/>
            <a:ext cx="6411813" cy="8207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ASC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palette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65" dirty="0"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6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 smtClean="0">
                <a:latin typeface="Plus Jakarta Sans" pitchFamily="2" charset="0"/>
                <a:cs typeface="Plus Jakarta Sans" pitchFamily="2" charset="0"/>
              </a:rPr>
              <a:t>English</a:t>
            </a:r>
            <a:r>
              <a:rPr sz="14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communication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Ethiopic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 err="1">
                <a:latin typeface="Plus Jakarta Sans" pitchFamily="2" charset="0"/>
                <a:cs typeface="Plus Jakarta Sans" pitchFamily="2" charset="0"/>
              </a:rPr>
              <a:t>Sadiss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6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 smtClean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4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0" dirty="0" err="1" smtClean="0">
                <a:latin typeface="Plus Jakarta Sans" pitchFamily="2" charset="0"/>
                <a:cs typeface="Plus Jakarta Sans" pitchFamily="2" charset="0"/>
              </a:rPr>
              <a:t>Nyala</a:t>
            </a:r>
            <a:r>
              <a:rPr sz="1400" spc="-16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6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 smtClean="0">
                <a:latin typeface="Plus Jakarta Sans" pitchFamily="2" charset="0"/>
                <a:cs typeface="Plus Jakarta Sans" pitchFamily="2" charset="0"/>
              </a:rPr>
              <a:t>helps</a:t>
            </a:r>
            <a:r>
              <a:rPr sz="1400" spc="-16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tie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5" dirty="0">
                <a:latin typeface="Plus Jakarta Sans" pitchFamily="2" charset="0"/>
                <a:cs typeface="Plus Jakarta Sans" pitchFamily="2" charset="0"/>
              </a:rPr>
              <a:t>all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 smtClean="0">
                <a:latin typeface="Plus Jakarta Sans" pitchFamily="2" charset="0"/>
                <a:cs typeface="Plus Jakarta Sans" pitchFamily="2" charset="0"/>
              </a:rPr>
              <a:t>communications </a:t>
            </a: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together,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from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 smtClean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 smtClean="0">
                <a:latin typeface="Plus Jakarta Sans" pitchFamily="2" charset="0"/>
                <a:cs typeface="Plus Jakarta Sans" pitchFamily="2" charset="0"/>
              </a:rPr>
              <a:t>copy</a:t>
            </a:r>
            <a:r>
              <a:rPr lang="en-US" sz="140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on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5" dirty="0">
                <a:latin typeface="Plus Jakarta Sans" pitchFamily="2" charset="0"/>
                <a:cs typeface="Plus Jakarta Sans" pitchFamily="2" charset="0"/>
              </a:rPr>
              <a:t>your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 smtClean="0">
                <a:latin typeface="Plus Jakarta Sans" pitchFamily="2" charset="0"/>
                <a:cs typeface="Plus Jakarta Sans" pitchFamily="2" charset="0"/>
              </a:rPr>
              <a:t>website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,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direct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60" dirty="0">
                <a:latin typeface="Plus Jakarta Sans" pitchFamily="2" charset="0"/>
                <a:cs typeface="Plus Jakarta Sans" pitchFamily="2" charset="0"/>
              </a:rPr>
              <a:t>mail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 smtClean="0">
                <a:latin typeface="Plus Jakarta Sans" pitchFamily="2" charset="0"/>
                <a:cs typeface="Plus Jakarta Sans" pitchFamily="2" charset="0"/>
              </a:rPr>
              <a:t>through</a:t>
            </a:r>
            <a:r>
              <a:rPr lang="en-US" sz="1400" spc="-4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5" dirty="0">
                <a:latin typeface="Plus Jakarta Sans" pitchFamily="2" charset="0"/>
                <a:cs typeface="Plus Jakarta Sans" pitchFamily="2" charset="0"/>
              </a:rPr>
              <a:t>your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 smtClean="0">
                <a:latin typeface="Plus Jakarta Sans" pitchFamily="2" charset="0"/>
                <a:cs typeface="Plus Jakarta Sans" pitchFamily="2" charset="0"/>
              </a:rPr>
              <a:t>logo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;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 smtClean="0">
                <a:latin typeface="Plus Jakarta Sans" pitchFamily="2" charset="0"/>
                <a:cs typeface="Plus Jakarta Sans" pitchFamily="2" charset="0"/>
              </a:rPr>
              <a:t>creating</a:t>
            </a:r>
            <a:r>
              <a:rPr lang="en-US" sz="1400" spc="-2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5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 smtClean="0">
                <a:latin typeface="Plus Jakarta Sans" pitchFamily="2" charset="0"/>
                <a:cs typeface="Plus Jakarta Sans" pitchFamily="2" charset="0"/>
              </a:rPr>
              <a:t>consistency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4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7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 smtClean="0">
                <a:latin typeface="Plus Jakarta Sans" pitchFamily="2" charset="0"/>
                <a:cs typeface="Plus Jakarta Sans" pitchFamily="2" charset="0"/>
              </a:rPr>
              <a:t>memorability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.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41" name="object 17"/>
          <p:cNvSpPr txBox="1"/>
          <p:nvPr/>
        </p:nvSpPr>
        <p:spPr>
          <a:xfrm>
            <a:off x="5072429" y="2055870"/>
            <a:ext cx="69469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Font</a:t>
            </a:r>
            <a:r>
              <a:rPr sz="1000" spc="-1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58595B"/>
                </a:solidFill>
                <a:latin typeface="Verdana"/>
                <a:cs typeface="Verdana"/>
              </a:rPr>
              <a:t>Name </a:t>
            </a: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Font</a:t>
            </a:r>
            <a:r>
              <a:rPr sz="1000" spc="-1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58595B"/>
                </a:solidFill>
                <a:latin typeface="Verdana"/>
                <a:cs typeface="Verdana"/>
              </a:rPr>
              <a:t>Size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2" name="object 18"/>
          <p:cNvSpPr txBox="1"/>
          <p:nvPr/>
        </p:nvSpPr>
        <p:spPr>
          <a:xfrm>
            <a:off x="5876974" y="2055870"/>
            <a:ext cx="1011555" cy="406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spc="-80" dirty="0">
                <a:solidFill>
                  <a:srgbClr val="58595B"/>
                </a:solidFill>
                <a:latin typeface="Verdana"/>
                <a:cs typeface="Verdana"/>
              </a:rPr>
              <a:t>:</a:t>
            </a:r>
            <a:r>
              <a:rPr sz="1000" spc="-17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Ethiopic</a:t>
            </a:r>
            <a:r>
              <a:rPr sz="1000" spc="-16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58595B"/>
                </a:solidFill>
                <a:latin typeface="Verdana"/>
                <a:cs typeface="Verdana"/>
              </a:rPr>
              <a:t>Sadiss</a:t>
            </a:r>
            <a:endParaRPr sz="1000" dirty="0">
              <a:latin typeface="Verdana"/>
              <a:cs typeface="Verdana"/>
            </a:endParaRPr>
          </a:p>
          <a:p>
            <a:pPr marL="15240">
              <a:lnSpc>
                <a:spcPct val="100000"/>
              </a:lnSpc>
              <a:spcBef>
                <a:spcPts val="300"/>
              </a:spcBef>
            </a:pPr>
            <a:r>
              <a:rPr sz="1000" spc="-80" dirty="0">
                <a:solidFill>
                  <a:srgbClr val="58595B"/>
                </a:solidFill>
                <a:latin typeface="Verdana"/>
                <a:cs typeface="Verdana"/>
              </a:rPr>
              <a:t>:</a:t>
            </a:r>
            <a:r>
              <a:rPr sz="1000" spc="-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60-</a:t>
            </a:r>
            <a:r>
              <a:rPr sz="1000" spc="-20" dirty="0">
                <a:solidFill>
                  <a:srgbClr val="58595B"/>
                </a:solidFill>
                <a:latin typeface="Verdana"/>
                <a:cs typeface="Verdana"/>
              </a:rPr>
              <a:t>40pt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43" name="object 19"/>
          <p:cNvSpPr txBox="1"/>
          <p:nvPr/>
        </p:nvSpPr>
        <p:spPr>
          <a:xfrm>
            <a:off x="8272325" y="2067530"/>
            <a:ext cx="69469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Font</a:t>
            </a:r>
            <a:r>
              <a:rPr sz="1000" spc="-1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58595B"/>
                </a:solidFill>
                <a:latin typeface="Verdana"/>
                <a:cs typeface="Verdana"/>
              </a:rPr>
              <a:t>Name </a:t>
            </a: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Font</a:t>
            </a:r>
            <a:r>
              <a:rPr sz="1000" spc="-1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58595B"/>
                </a:solidFill>
                <a:latin typeface="Verdana"/>
                <a:cs typeface="Verdana"/>
              </a:rPr>
              <a:t>Size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4" name="object 20"/>
          <p:cNvSpPr txBox="1"/>
          <p:nvPr/>
        </p:nvSpPr>
        <p:spPr>
          <a:xfrm>
            <a:off x="9076859" y="2067530"/>
            <a:ext cx="998219" cy="406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spc="-180" dirty="0">
                <a:solidFill>
                  <a:srgbClr val="58595B"/>
                </a:solidFill>
                <a:latin typeface="Verdana"/>
                <a:cs typeface="Verdana"/>
              </a:rPr>
              <a:t>:</a:t>
            </a:r>
            <a:r>
              <a:rPr sz="1000" spc="-17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lang="en-US" sz="1000" spc="-10" dirty="0" err="1" smtClean="0">
                <a:solidFill>
                  <a:srgbClr val="58595B"/>
                </a:solidFill>
                <a:latin typeface="Verdana"/>
                <a:cs typeface="Verdana"/>
              </a:rPr>
              <a:t>Nyala</a:t>
            </a:r>
            <a:endParaRPr sz="1000" dirty="0">
              <a:latin typeface="Verdana"/>
              <a:cs typeface="Verdana"/>
            </a:endParaRPr>
          </a:p>
          <a:p>
            <a:pPr marL="15240">
              <a:lnSpc>
                <a:spcPct val="100000"/>
              </a:lnSpc>
              <a:spcBef>
                <a:spcPts val="300"/>
              </a:spcBef>
            </a:pPr>
            <a:r>
              <a:rPr sz="1000" spc="-180" dirty="0">
                <a:solidFill>
                  <a:srgbClr val="58595B"/>
                </a:solidFill>
                <a:latin typeface="Verdana"/>
                <a:cs typeface="Verdana"/>
              </a:rPr>
              <a:t>:</a:t>
            </a:r>
            <a:r>
              <a:rPr sz="1000" spc="-7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30-</a:t>
            </a:r>
            <a:r>
              <a:rPr sz="1000" spc="-20" dirty="0">
                <a:solidFill>
                  <a:srgbClr val="58595B"/>
                </a:solidFill>
                <a:latin typeface="Verdana"/>
                <a:cs typeface="Verdana"/>
              </a:rPr>
              <a:t>20pt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45" name="object 21"/>
          <p:cNvSpPr txBox="1"/>
          <p:nvPr/>
        </p:nvSpPr>
        <p:spPr>
          <a:xfrm>
            <a:off x="8272325" y="3370175"/>
            <a:ext cx="69469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spc="-10" dirty="0" smtClean="0">
                <a:solidFill>
                  <a:srgbClr val="58595B"/>
                </a:solidFill>
                <a:latin typeface="Verdana"/>
                <a:cs typeface="Verdana"/>
              </a:rPr>
              <a:t>Font</a:t>
            </a:r>
            <a:r>
              <a:rPr sz="1000" spc="-145" dirty="0" smtClean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58595B"/>
                </a:solidFill>
                <a:latin typeface="Verdana"/>
                <a:cs typeface="Verdana"/>
              </a:rPr>
              <a:t>Name </a:t>
            </a: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Font</a:t>
            </a:r>
            <a:r>
              <a:rPr sz="1000" spc="-1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58595B"/>
                </a:solidFill>
                <a:latin typeface="Verdana"/>
                <a:cs typeface="Verdana"/>
              </a:rPr>
              <a:t>Size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46" name="object 22"/>
          <p:cNvSpPr txBox="1"/>
          <p:nvPr/>
        </p:nvSpPr>
        <p:spPr>
          <a:xfrm>
            <a:off x="9076859" y="3370175"/>
            <a:ext cx="414020" cy="406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spc="-180" dirty="0">
                <a:solidFill>
                  <a:srgbClr val="58595B"/>
                </a:solidFill>
                <a:latin typeface="Verdana"/>
                <a:cs typeface="Verdana"/>
              </a:rPr>
              <a:t>:</a:t>
            </a:r>
            <a:r>
              <a:rPr sz="1000" spc="-19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58595B"/>
                </a:solidFill>
                <a:latin typeface="Verdana"/>
                <a:cs typeface="Verdana"/>
              </a:rPr>
              <a:t>Nyala</a:t>
            </a:r>
            <a:endParaRPr sz="1000">
              <a:latin typeface="Verdana"/>
              <a:cs typeface="Verdana"/>
            </a:endParaRPr>
          </a:p>
          <a:p>
            <a:pPr marL="15240">
              <a:lnSpc>
                <a:spcPct val="100000"/>
              </a:lnSpc>
              <a:spcBef>
                <a:spcPts val="300"/>
              </a:spcBef>
            </a:pPr>
            <a:r>
              <a:rPr sz="1000" spc="-180" dirty="0">
                <a:solidFill>
                  <a:srgbClr val="58595B"/>
                </a:solidFill>
                <a:latin typeface="Verdana"/>
                <a:cs typeface="Verdana"/>
              </a:rPr>
              <a:t>:</a:t>
            </a:r>
            <a:r>
              <a:rPr sz="1000" spc="-19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58595B"/>
                </a:solidFill>
                <a:latin typeface="Verdana"/>
                <a:cs typeface="Verdana"/>
              </a:rPr>
              <a:t>8pt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7" name="object 23"/>
          <p:cNvSpPr txBox="1"/>
          <p:nvPr/>
        </p:nvSpPr>
        <p:spPr>
          <a:xfrm>
            <a:off x="5072429" y="3370175"/>
            <a:ext cx="69469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Font</a:t>
            </a:r>
            <a:r>
              <a:rPr sz="1000" spc="-1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58595B"/>
                </a:solidFill>
                <a:latin typeface="Verdana"/>
                <a:cs typeface="Verdana"/>
              </a:rPr>
              <a:t>Name </a:t>
            </a: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Font</a:t>
            </a:r>
            <a:r>
              <a:rPr sz="1000" spc="-1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58595B"/>
                </a:solidFill>
                <a:latin typeface="Verdana"/>
                <a:cs typeface="Verdana"/>
              </a:rPr>
              <a:t>Size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8" name="object 24"/>
          <p:cNvSpPr txBox="1"/>
          <p:nvPr/>
        </p:nvSpPr>
        <p:spPr>
          <a:xfrm>
            <a:off x="5876963" y="3370175"/>
            <a:ext cx="553720" cy="406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spc="-180" dirty="0">
                <a:solidFill>
                  <a:srgbClr val="58595B"/>
                </a:solidFill>
                <a:latin typeface="Verdana"/>
                <a:cs typeface="Verdana"/>
              </a:rPr>
              <a:t>:</a:t>
            </a:r>
            <a:r>
              <a:rPr sz="1000" spc="-19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Nyala</a:t>
            </a:r>
            <a:endParaRPr sz="1000" dirty="0">
              <a:latin typeface="Verdana"/>
              <a:cs typeface="Verdana"/>
            </a:endParaRPr>
          </a:p>
          <a:p>
            <a:pPr marL="15240">
              <a:lnSpc>
                <a:spcPct val="100000"/>
              </a:lnSpc>
              <a:spcBef>
                <a:spcPts val="300"/>
              </a:spcBef>
            </a:pPr>
            <a:r>
              <a:rPr sz="1000" spc="-180" dirty="0">
                <a:solidFill>
                  <a:srgbClr val="58595B"/>
                </a:solidFill>
                <a:latin typeface="Verdana"/>
                <a:cs typeface="Verdana"/>
              </a:rPr>
              <a:t>:</a:t>
            </a:r>
            <a:r>
              <a:rPr sz="1000" spc="-17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58595B"/>
                </a:solidFill>
                <a:latin typeface="Verdana"/>
                <a:cs typeface="Verdana"/>
              </a:rPr>
              <a:t>14-</a:t>
            </a:r>
            <a:r>
              <a:rPr sz="1000" spc="-35" dirty="0">
                <a:solidFill>
                  <a:srgbClr val="58595B"/>
                </a:solidFill>
                <a:latin typeface="Verdana"/>
                <a:cs typeface="Verdana"/>
              </a:rPr>
              <a:t>10pt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70274" y="1308630"/>
            <a:ext cx="15888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Ethiopic Sadiss" pitchFamily="2" charset="0"/>
              </a:rPr>
              <a:t>ዋና</a:t>
            </a:r>
            <a:r>
              <a:rPr lang="en-US" sz="4000" dirty="0">
                <a:latin typeface="Ethiopic Sadiss" pitchFamily="2" charset="0"/>
              </a:rPr>
              <a:t> </a:t>
            </a:r>
            <a:r>
              <a:rPr lang="en-US" sz="4000" dirty="0" err="1">
                <a:latin typeface="Ethiopic Sadiss" pitchFamily="2" charset="0"/>
              </a:rPr>
              <a:t>ርዕስ</a:t>
            </a:r>
            <a:endParaRPr lang="en-US" sz="4000" dirty="0">
              <a:latin typeface="Ethiopic Sadiss" pitchFamily="2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272325" y="1385574"/>
            <a:ext cx="150714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 smtClean="0">
                <a:latin typeface="Nyala" pitchFamily="2" charset="0"/>
              </a:rPr>
              <a:t>ንዑስ</a:t>
            </a:r>
            <a:r>
              <a:rPr lang="en-US" sz="3000" dirty="0" smtClean="0">
                <a:latin typeface="Nyala" pitchFamily="2" charset="0"/>
              </a:rPr>
              <a:t> </a:t>
            </a:r>
            <a:r>
              <a:rPr lang="en-US" sz="3000" dirty="0" err="1">
                <a:latin typeface="Nyala" pitchFamily="2" charset="0"/>
              </a:rPr>
              <a:t>ርዕስ</a:t>
            </a:r>
            <a:endParaRPr lang="en-US" sz="3000" dirty="0">
              <a:latin typeface="Nyala" pitchFamily="2" charset="0"/>
            </a:endParaRPr>
          </a:p>
        </p:txBody>
      </p:sp>
      <p:sp>
        <p:nvSpPr>
          <p:cNvPr id="30" name="object 7"/>
          <p:cNvSpPr/>
          <p:nvPr/>
        </p:nvSpPr>
        <p:spPr>
          <a:xfrm>
            <a:off x="2430823" y="694096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68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4"/>
          <p:cNvSpPr txBox="1"/>
          <p:nvPr/>
        </p:nvSpPr>
        <p:spPr>
          <a:xfrm>
            <a:off x="2430823" y="370570"/>
            <a:ext cx="299318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0" name="object 5"/>
          <p:cNvSpPr txBox="1"/>
          <p:nvPr/>
        </p:nvSpPr>
        <p:spPr>
          <a:xfrm>
            <a:off x="8737600" y="370570"/>
            <a:ext cx="15115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0" y="6539107"/>
            <a:ext cx="349555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object 4"/>
          <p:cNvSpPr txBox="1"/>
          <p:nvPr/>
        </p:nvSpPr>
        <p:spPr>
          <a:xfrm>
            <a:off x="444500" y="2153489"/>
            <a:ext cx="3373341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1200" spc="-25" dirty="0">
                <a:solidFill>
                  <a:srgbClr val="58595B"/>
                </a:solidFill>
                <a:latin typeface="Verdana"/>
                <a:cs typeface="Verdana"/>
              </a:rPr>
              <a:t>Consistent</a:t>
            </a:r>
            <a:r>
              <a:rPr sz="12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58595B"/>
                </a:solidFill>
                <a:latin typeface="Verdana"/>
                <a:cs typeface="Verdana"/>
              </a:rPr>
              <a:t>paragraph</a:t>
            </a:r>
            <a:r>
              <a:rPr sz="12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Verdana"/>
                <a:cs typeface="Verdana"/>
              </a:rPr>
              <a:t>and</a:t>
            </a:r>
            <a:r>
              <a:rPr sz="1200" spc="-1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58595B"/>
                </a:solidFill>
                <a:latin typeface="Verdana"/>
                <a:cs typeface="Verdana"/>
              </a:rPr>
              <a:t>line</a:t>
            </a:r>
            <a:r>
              <a:rPr sz="12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58595B"/>
                </a:solidFill>
                <a:latin typeface="Verdana"/>
                <a:cs typeface="Verdana"/>
              </a:rPr>
              <a:t>spacing</a:t>
            </a:r>
            <a:r>
              <a:rPr sz="1200" spc="-1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Verdana"/>
                <a:cs typeface="Verdana"/>
              </a:rPr>
              <a:t>are crucial</a:t>
            </a:r>
            <a:r>
              <a:rPr sz="12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Verdana"/>
                <a:cs typeface="Verdana"/>
              </a:rPr>
              <a:t>for</a:t>
            </a:r>
            <a:r>
              <a:rPr sz="12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35" dirty="0">
                <a:solidFill>
                  <a:srgbClr val="58595B"/>
                </a:solidFill>
                <a:latin typeface="Verdana"/>
                <a:cs typeface="Verdana"/>
              </a:rPr>
              <a:t>readability</a:t>
            </a:r>
            <a:r>
              <a:rPr sz="12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Verdana"/>
                <a:cs typeface="Verdana"/>
              </a:rPr>
              <a:t>and</a:t>
            </a:r>
            <a:r>
              <a:rPr sz="12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Verdana"/>
                <a:cs typeface="Verdana"/>
              </a:rPr>
              <a:t>creating</a:t>
            </a:r>
            <a:r>
              <a:rPr sz="12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58595B"/>
                </a:solidFill>
                <a:latin typeface="Verdana"/>
                <a:cs typeface="Verdana"/>
              </a:rPr>
              <a:t>a</a:t>
            </a:r>
            <a:r>
              <a:rPr sz="12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58595B"/>
                </a:solidFill>
                <a:latin typeface="Verdana"/>
                <a:cs typeface="Verdana"/>
              </a:rPr>
              <a:t>visually </a:t>
            </a:r>
            <a:r>
              <a:rPr sz="1200" spc="-45" dirty="0">
                <a:solidFill>
                  <a:srgbClr val="58595B"/>
                </a:solidFill>
                <a:latin typeface="Verdana"/>
                <a:cs typeface="Verdana"/>
              </a:rPr>
              <a:t>harmonious</a:t>
            </a:r>
            <a:r>
              <a:rPr sz="12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58595B"/>
                </a:solidFill>
                <a:latin typeface="Verdana"/>
                <a:cs typeface="Verdana"/>
              </a:rPr>
              <a:t>brand</a:t>
            </a:r>
            <a:r>
              <a:rPr sz="12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Verdana"/>
                <a:cs typeface="Verdana"/>
              </a:rPr>
              <a:t>presence.</a:t>
            </a:r>
            <a:r>
              <a:rPr sz="12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58595B"/>
                </a:solidFill>
                <a:latin typeface="Verdana"/>
                <a:cs typeface="Verdana"/>
              </a:rPr>
              <a:t>The</a:t>
            </a:r>
            <a:r>
              <a:rPr sz="12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58595B"/>
                </a:solidFill>
                <a:latin typeface="Verdana"/>
                <a:cs typeface="Verdana"/>
              </a:rPr>
              <a:t>goal</a:t>
            </a:r>
            <a:r>
              <a:rPr sz="12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58595B"/>
                </a:solidFill>
                <a:latin typeface="Verdana"/>
                <a:cs typeface="Verdana"/>
              </a:rPr>
              <a:t>is</a:t>
            </a:r>
            <a:r>
              <a:rPr sz="12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Verdana"/>
                <a:cs typeface="Verdana"/>
              </a:rPr>
              <a:t>to </a:t>
            </a:r>
            <a:r>
              <a:rPr sz="1200" spc="-20" dirty="0">
                <a:solidFill>
                  <a:srgbClr val="58595B"/>
                </a:solidFill>
                <a:latin typeface="Verdana"/>
                <a:cs typeface="Verdana"/>
              </a:rPr>
              <a:t>create</a:t>
            </a:r>
            <a:r>
              <a:rPr sz="1200" spc="-16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58595B"/>
                </a:solidFill>
                <a:latin typeface="Verdana"/>
                <a:cs typeface="Verdana"/>
              </a:rPr>
              <a:t>text</a:t>
            </a:r>
            <a:r>
              <a:rPr sz="1200" spc="-1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58595B"/>
                </a:solidFill>
                <a:latin typeface="Verdana"/>
                <a:cs typeface="Verdana"/>
              </a:rPr>
              <a:t>that</a:t>
            </a:r>
            <a:r>
              <a:rPr sz="1200" spc="-1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58595B"/>
                </a:solidFill>
                <a:latin typeface="Verdana"/>
                <a:cs typeface="Verdana"/>
              </a:rPr>
              <a:t>is</a:t>
            </a:r>
            <a:r>
              <a:rPr sz="1200" spc="-1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35" dirty="0">
                <a:solidFill>
                  <a:srgbClr val="58595B"/>
                </a:solidFill>
                <a:latin typeface="Verdana"/>
                <a:cs typeface="Verdana"/>
              </a:rPr>
              <a:t>easy</a:t>
            </a:r>
            <a:r>
              <a:rPr sz="1200" spc="-1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58595B"/>
                </a:solidFill>
                <a:latin typeface="Verdana"/>
                <a:cs typeface="Verdana"/>
              </a:rPr>
              <a:t>to</a:t>
            </a:r>
            <a:r>
              <a:rPr sz="1200" spc="-1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Verdana"/>
                <a:cs typeface="Verdana"/>
              </a:rPr>
              <a:t>scan</a:t>
            </a:r>
            <a:r>
              <a:rPr sz="1200" spc="-1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Verdana"/>
                <a:cs typeface="Verdana"/>
              </a:rPr>
              <a:t>and</a:t>
            </a:r>
            <a:r>
              <a:rPr sz="1200" spc="-1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58595B"/>
                </a:solidFill>
                <a:latin typeface="Verdana"/>
                <a:cs typeface="Verdana"/>
              </a:rPr>
              <a:t>inviting</a:t>
            </a:r>
            <a:r>
              <a:rPr sz="1200" spc="-1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Verdana"/>
                <a:cs typeface="Verdana"/>
              </a:rPr>
              <a:t>to </a:t>
            </a:r>
            <a:r>
              <a:rPr sz="1200" spc="-45" dirty="0">
                <a:solidFill>
                  <a:srgbClr val="58595B"/>
                </a:solidFill>
                <a:latin typeface="Verdana"/>
                <a:cs typeface="Verdana"/>
              </a:rPr>
              <a:t>read,</a:t>
            </a:r>
            <a:r>
              <a:rPr sz="1200" spc="-13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58595B"/>
                </a:solidFill>
                <a:latin typeface="Verdana"/>
                <a:cs typeface="Verdana"/>
              </a:rPr>
              <a:t>regardless</a:t>
            </a:r>
            <a:r>
              <a:rPr sz="1200" spc="-14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58595B"/>
                </a:solidFill>
                <a:latin typeface="Verdana"/>
                <a:cs typeface="Verdana"/>
              </a:rPr>
              <a:t>of</a:t>
            </a:r>
            <a:r>
              <a:rPr sz="1200" spc="-13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58595B"/>
                </a:solidFill>
                <a:latin typeface="Verdana"/>
                <a:cs typeface="Verdana"/>
              </a:rPr>
              <a:t>the</a:t>
            </a:r>
            <a:r>
              <a:rPr sz="1200" spc="-13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58595B"/>
                </a:solidFill>
                <a:latin typeface="Verdana"/>
                <a:cs typeface="Verdana"/>
              </a:rPr>
              <a:t>medium.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1" name="object 5"/>
          <p:cNvSpPr txBox="1"/>
          <p:nvPr/>
        </p:nvSpPr>
        <p:spPr>
          <a:xfrm>
            <a:off x="444500" y="3296490"/>
            <a:ext cx="330569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1200" spc="-25" dirty="0">
                <a:solidFill>
                  <a:srgbClr val="58595B"/>
                </a:solidFill>
                <a:latin typeface="Verdana"/>
                <a:cs typeface="Verdana"/>
              </a:rPr>
              <a:t>Use</a:t>
            </a:r>
            <a:r>
              <a:rPr sz="1200" spc="-1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58595B"/>
                </a:solidFill>
                <a:latin typeface="Verdana"/>
                <a:cs typeface="Verdana"/>
              </a:rPr>
              <a:t>a</a:t>
            </a:r>
            <a:r>
              <a:rPr sz="1200" spc="-14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Verdana"/>
                <a:cs typeface="Verdana"/>
              </a:rPr>
              <a:t>consistent</a:t>
            </a:r>
            <a:r>
              <a:rPr sz="1200" spc="-14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58595B"/>
                </a:solidFill>
                <a:latin typeface="Verdana"/>
                <a:cs typeface="Verdana"/>
              </a:rPr>
              <a:t>amount</a:t>
            </a:r>
            <a:r>
              <a:rPr sz="1200" spc="-14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58595B"/>
                </a:solidFill>
                <a:latin typeface="Verdana"/>
                <a:cs typeface="Verdana"/>
              </a:rPr>
              <a:t>of</a:t>
            </a:r>
            <a:r>
              <a:rPr sz="1200" spc="-14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58595B"/>
                </a:solidFill>
                <a:latin typeface="Verdana"/>
                <a:cs typeface="Verdana"/>
              </a:rPr>
              <a:t>space</a:t>
            </a:r>
            <a:r>
              <a:rPr sz="1200" spc="-1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58595B"/>
                </a:solidFill>
                <a:latin typeface="Verdana"/>
                <a:cs typeface="Verdana"/>
              </a:rPr>
              <a:t>between </a:t>
            </a:r>
            <a:r>
              <a:rPr sz="1200" spc="-25" dirty="0">
                <a:solidFill>
                  <a:srgbClr val="58595B"/>
                </a:solidFill>
                <a:latin typeface="Verdana"/>
                <a:cs typeface="Verdana"/>
              </a:rPr>
              <a:t>paragraphs</a:t>
            </a:r>
            <a:r>
              <a:rPr sz="1200" spc="-1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58595B"/>
                </a:solidFill>
                <a:latin typeface="Verdana"/>
                <a:cs typeface="Verdana"/>
              </a:rPr>
              <a:t>to</a:t>
            </a:r>
            <a:r>
              <a:rPr sz="1200" spc="-14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58595B"/>
                </a:solidFill>
                <a:latin typeface="Verdana"/>
                <a:cs typeface="Verdana"/>
              </a:rPr>
              <a:t>visually</a:t>
            </a:r>
            <a:r>
              <a:rPr sz="1200" spc="-14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Verdana"/>
                <a:cs typeface="Verdana"/>
              </a:rPr>
              <a:t>separate</a:t>
            </a:r>
            <a:r>
              <a:rPr sz="1200" spc="-14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58595B"/>
                </a:solidFill>
                <a:latin typeface="Verdana"/>
                <a:cs typeface="Verdana"/>
              </a:rPr>
              <a:t>them</a:t>
            </a:r>
            <a:r>
              <a:rPr sz="1200" spc="-1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Verdana"/>
                <a:cs typeface="Verdana"/>
              </a:rPr>
              <a:t>and </a:t>
            </a:r>
            <a:r>
              <a:rPr sz="1200" spc="-35" dirty="0">
                <a:solidFill>
                  <a:srgbClr val="58595B"/>
                </a:solidFill>
                <a:latin typeface="Verdana"/>
                <a:cs typeface="Verdana"/>
              </a:rPr>
              <a:t>improve</a:t>
            </a:r>
            <a:r>
              <a:rPr sz="1200" spc="-13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58595B"/>
                </a:solidFill>
                <a:latin typeface="Verdana"/>
                <a:cs typeface="Verdana"/>
              </a:rPr>
              <a:t>readability.</a:t>
            </a:r>
            <a:r>
              <a:rPr sz="1200" spc="-13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Verdana"/>
                <a:cs typeface="Verdana"/>
              </a:rPr>
              <a:t>We</a:t>
            </a:r>
            <a:r>
              <a:rPr sz="1200" spc="-12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Verdana"/>
                <a:cs typeface="Verdana"/>
              </a:rPr>
              <a:t>recommend</a:t>
            </a:r>
            <a:r>
              <a:rPr sz="1200" spc="-13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58595B"/>
                </a:solidFill>
                <a:latin typeface="Verdana"/>
                <a:cs typeface="Verdana"/>
              </a:rPr>
              <a:t>using </a:t>
            </a:r>
            <a:r>
              <a:rPr sz="1200" dirty="0">
                <a:solidFill>
                  <a:srgbClr val="58595B"/>
                </a:solidFill>
                <a:latin typeface="Verdana"/>
                <a:cs typeface="Verdana"/>
              </a:rPr>
              <a:t>one</a:t>
            </a:r>
            <a:r>
              <a:rPr sz="12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58595B"/>
                </a:solidFill>
                <a:latin typeface="Verdana"/>
                <a:cs typeface="Verdana"/>
              </a:rPr>
              <a:t>line</a:t>
            </a:r>
            <a:r>
              <a:rPr sz="12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58595B"/>
                </a:solidFill>
                <a:latin typeface="Verdana"/>
                <a:cs typeface="Verdana"/>
              </a:rPr>
              <a:t>break</a:t>
            </a:r>
            <a:r>
              <a:rPr sz="12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58595B"/>
                </a:solidFill>
                <a:latin typeface="Verdana"/>
                <a:cs typeface="Verdana"/>
              </a:rPr>
              <a:t>of</a:t>
            </a:r>
            <a:r>
              <a:rPr sz="12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58595B"/>
                </a:solidFill>
                <a:latin typeface="Verdana"/>
                <a:cs typeface="Verdana"/>
              </a:rPr>
              <a:t>space</a:t>
            </a:r>
            <a:r>
              <a:rPr sz="12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58595B"/>
                </a:solidFill>
                <a:latin typeface="Verdana"/>
                <a:cs typeface="Verdana"/>
              </a:rPr>
              <a:t>above</a:t>
            </a:r>
            <a:r>
              <a:rPr sz="12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Verdana"/>
                <a:cs typeface="Verdana"/>
              </a:rPr>
              <a:t>and</a:t>
            </a:r>
            <a:r>
              <a:rPr sz="12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58595B"/>
                </a:solidFill>
                <a:latin typeface="Verdana"/>
                <a:cs typeface="Verdana"/>
              </a:rPr>
              <a:t>below each</a:t>
            </a:r>
            <a:r>
              <a:rPr sz="1200" spc="-1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58595B"/>
                </a:solidFill>
                <a:latin typeface="Verdana"/>
                <a:cs typeface="Verdana"/>
              </a:rPr>
              <a:t>paragraph.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4" name="object 6"/>
          <p:cNvSpPr txBox="1"/>
          <p:nvPr/>
        </p:nvSpPr>
        <p:spPr>
          <a:xfrm>
            <a:off x="444499" y="4439489"/>
            <a:ext cx="3242079" cy="4591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algn="just">
              <a:spcBef>
                <a:spcPts val="400"/>
              </a:spcBef>
            </a:pPr>
            <a:r>
              <a:rPr sz="1200" spc="-35" dirty="0">
                <a:solidFill>
                  <a:srgbClr val="58595B"/>
                </a:solidFill>
                <a:latin typeface="Verdana"/>
                <a:cs typeface="Verdana"/>
              </a:rPr>
              <a:t>Line</a:t>
            </a:r>
            <a:r>
              <a:rPr sz="1200" spc="-14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58595B"/>
                </a:solidFill>
                <a:latin typeface="Verdana"/>
                <a:cs typeface="Verdana"/>
              </a:rPr>
              <a:t>spacing</a:t>
            </a:r>
            <a:r>
              <a:rPr sz="1200" spc="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58595B"/>
                </a:solidFill>
                <a:latin typeface="Verdana"/>
                <a:cs typeface="Verdana"/>
              </a:rPr>
              <a:t>should</a:t>
            </a:r>
            <a:r>
              <a:rPr sz="12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58595B"/>
                </a:solidFill>
                <a:latin typeface="Verdana"/>
                <a:cs typeface="Verdana"/>
              </a:rPr>
              <a:t>be</a:t>
            </a:r>
            <a:r>
              <a:rPr sz="1200" spc="-1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35" dirty="0">
                <a:solidFill>
                  <a:srgbClr val="58595B"/>
                </a:solidFill>
                <a:latin typeface="Verdana"/>
                <a:cs typeface="Verdana"/>
              </a:rPr>
              <a:t>adjustable</a:t>
            </a:r>
            <a:r>
              <a:rPr sz="12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58595B"/>
                </a:solidFill>
                <a:latin typeface="Verdana"/>
                <a:cs typeface="Verdana"/>
              </a:rPr>
              <a:t>to</a:t>
            </a:r>
            <a:r>
              <a:rPr sz="1200" spc="-150" dirty="0">
                <a:solidFill>
                  <a:srgbClr val="58595B"/>
                </a:solidFill>
                <a:latin typeface="Verdana"/>
                <a:cs typeface="Verdana"/>
              </a:rPr>
              <a:t> 1.2</a:t>
            </a:r>
            <a:r>
              <a:rPr sz="12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Verdana"/>
                <a:cs typeface="Verdana"/>
              </a:rPr>
              <a:t>to</a:t>
            </a:r>
            <a:endParaRPr sz="1200" dirty="0">
              <a:latin typeface="Verdana"/>
              <a:cs typeface="Verdana"/>
            </a:endParaRPr>
          </a:p>
          <a:p>
            <a:pPr marL="12700" algn="just">
              <a:spcBef>
                <a:spcPts val="300"/>
              </a:spcBef>
            </a:pPr>
            <a:r>
              <a:rPr sz="1200" spc="-145" dirty="0">
                <a:solidFill>
                  <a:srgbClr val="58595B"/>
                </a:solidFill>
                <a:latin typeface="Verdana"/>
                <a:cs typeface="Verdana"/>
              </a:rPr>
              <a:t>1.5</a:t>
            </a:r>
            <a:r>
              <a:rPr sz="1200" spc="-1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35" dirty="0">
                <a:solidFill>
                  <a:srgbClr val="58595B"/>
                </a:solidFill>
                <a:latin typeface="Verdana"/>
                <a:cs typeface="Verdana"/>
              </a:rPr>
              <a:t>times</a:t>
            </a:r>
            <a:r>
              <a:rPr sz="1200" spc="-1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58595B"/>
                </a:solidFill>
                <a:latin typeface="Verdana"/>
                <a:cs typeface="Verdana"/>
              </a:rPr>
              <a:t>the</a:t>
            </a:r>
            <a:r>
              <a:rPr sz="1200" spc="-1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Verdana"/>
                <a:cs typeface="Verdana"/>
              </a:rPr>
              <a:t>font</a:t>
            </a:r>
            <a:r>
              <a:rPr sz="12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0" dirty="0" smtClean="0">
                <a:solidFill>
                  <a:srgbClr val="58595B"/>
                </a:solidFill>
                <a:latin typeface="Verdana"/>
                <a:cs typeface="Verdana"/>
              </a:rPr>
              <a:t>size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35" name="object 7"/>
          <p:cNvSpPr txBox="1"/>
          <p:nvPr/>
        </p:nvSpPr>
        <p:spPr>
          <a:xfrm>
            <a:off x="444500" y="5657457"/>
            <a:ext cx="2963545" cy="76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sz="1800" b="1" spc="50" dirty="0">
                <a:solidFill>
                  <a:srgbClr val="AB8C55"/>
                </a:solidFill>
                <a:latin typeface="Times New Roman"/>
                <a:cs typeface="Times New Roman"/>
              </a:rPr>
              <a:t>Paragraph</a:t>
            </a:r>
            <a:r>
              <a:rPr sz="1800" b="1" spc="90" dirty="0">
                <a:solidFill>
                  <a:srgbClr val="AB8C55"/>
                </a:solidFill>
                <a:latin typeface="Times New Roman"/>
                <a:cs typeface="Times New Roman"/>
              </a:rPr>
              <a:t> </a:t>
            </a:r>
            <a:r>
              <a:rPr sz="1800" b="1" spc="-25" dirty="0">
                <a:solidFill>
                  <a:srgbClr val="AB8C55"/>
                </a:solidFill>
                <a:latin typeface="Times New Roman"/>
                <a:cs typeface="Times New Roman"/>
              </a:rPr>
              <a:t>and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75" dirty="0">
                <a:solidFill>
                  <a:srgbClr val="023E51"/>
                </a:solidFill>
                <a:latin typeface="Cambria"/>
                <a:cs typeface="Cambria"/>
              </a:rPr>
              <a:t>Line</a:t>
            </a:r>
            <a:r>
              <a:rPr sz="3800" b="1" spc="-80" dirty="0">
                <a:solidFill>
                  <a:srgbClr val="023E51"/>
                </a:solidFill>
                <a:latin typeface="Cambria"/>
                <a:cs typeface="Cambria"/>
              </a:rPr>
              <a:t> </a:t>
            </a:r>
            <a:r>
              <a:rPr sz="3800" b="1" spc="105" dirty="0">
                <a:solidFill>
                  <a:srgbClr val="023E51"/>
                </a:solidFill>
                <a:latin typeface="Cambria"/>
                <a:cs typeface="Cambria"/>
              </a:rPr>
              <a:t>Spacing</a:t>
            </a:r>
            <a:endParaRPr sz="3800" dirty="0">
              <a:latin typeface="Cambria"/>
              <a:cs typeface="Cambria"/>
            </a:endParaRPr>
          </a:p>
        </p:txBody>
      </p:sp>
      <p:grpSp>
        <p:nvGrpSpPr>
          <p:cNvPr id="36" name="object 8"/>
          <p:cNvGrpSpPr/>
          <p:nvPr/>
        </p:nvGrpSpPr>
        <p:grpSpPr>
          <a:xfrm>
            <a:off x="4998331" y="1378332"/>
            <a:ext cx="3418840" cy="4744720"/>
            <a:chOff x="4720531" y="2339057"/>
            <a:chExt cx="3418840" cy="4744720"/>
          </a:xfrm>
        </p:grpSpPr>
        <p:pic>
          <p:nvPicPr>
            <p:cNvPr id="37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0531" y="2339057"/>
              <a:ext cx="3355218" cy="4744097"/>
            </a:xfrm>
            <a:prstGeom prst="rect">
              <a:avLst/>
            </a:prstGeom>
          </p:spPr>
        </p:pic>
        <p:sp>
          <p:nvSpPr>
            <p:cNvPr id="38" name="object 10"/>
            <p:cNvSpPr/>
            <p:nvPr/>
          </p:nvSpPr>
          <p:spPr>
            <a:xfrm>
              <a:off x="7887840" y="4036424"/>
              <a:ext cx="0" cy="1691639"/>
            </a:xfrm>
            <a:custGeom>
              <a:avLst/>
              <a:gdLst/>
              <a:ahLst/>
              <a:cxnLst/>
              <a:rect l="l" t="t" r="r" b="b"/>
              <a:pathLst>
                <a:path h="1691639">
                  <a:moveTo>
                    <a:pt x="0" y="0"/>
                  </a:moveTo>
                  <a:lnTo>
                    <a:pt x="0" y="1691639"/>
                  </a:lnTo>
                </a:path>
              </a:pathLst>
            </a:custGeom>
            <a:ln w="19050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/>
            <p:cNvSpPr/>
            <p:nvPr/>
          </p:nvSpPr>
          <p:spPr>
            <a:xfrm>
              <a:off x="7887840" y="4907652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0" y="0"/>
                  </a:moveTo>
                  <a:lnTo>
                    <a:pt x="251460" y="0"/>
                  </a:lnTo>
                </a:path>
              </a:pathLst>
            </a:custGeom>
            <a:ln w="19050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12"/>
          <p:cNvSpPr txBox="1"/>
          <p:nvPr/>
        </p:nvSpPr>
        <p:spPr>
          <a:xfrm>
            <a:off x="8503459" y="3312039"/>
            <a:ext cx="169541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solidFill>
                  <a:srgbClr val="58595B"/>
                </a:solidFill>
                <a:latin typeface="Verdana"/>
                <a:cs typeface="Verdana"/>
              </a:rPr>
              <a:t>Plus</a:t>
            </a:r>
            <a:r>
              <a:rPr sz="1200" spc="-1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58595B"/>
                </a:solidFill>
                <a:latin typeface="Verdana"/>
                <a:cs typeface="Verdana"/>
              </a:rPr>
              <a:t>Jakarta</a:t>
            </a:r>
            <a:r>
              <a:rPr sz="1200" spc="-1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Verdana"/>
                <a:cs typeface="Verdana"/>
              </a:rPr>
              <a:t>Sans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2" name="object 13"/>
          <p:cNvSpPr txBox="1"/>
          <p:nvPr/>
        </p:nvSpPr>
        <p:spPr>
          <a:xfrm>
            <a:off x="8503459" y="3654939"/>
            <a:ext cx="30365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9230">
              <a:lnSpc>
                <a:spcPct val="125000"/>
              </a:lnSpc>
              <a:spcBef>
                <a:spcPts val="100"/>
              </a:spcBef>
            </a:pPr>
            <a:r>
              <a:rPr sz="1200" spc="-25" dirty="0">
                <a:solidFill>
                  <a:srgbClr val="58595B"/>
                </a:solidFill>
                <a:latin typeface="Verdana"/>
                <a:cs typeface="Verdana"/>
              </a:rPr>
              <a:t>Paragraph</a:t>
            </a:r>
            <a:r>
              <a:rPr sz="12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58595B"/>
                </a:solidFill>
                <a:latin typeface="Verdana"/>
                <a:cs typeface="Verdana"/>
              </a:rPr>
              <a:t>spacing:</a:t>
            </a:r>
            <a:r>
              <a:rPr sz="1200" spc="-17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58595B"/>
                </a:solidFill>
                <a:latin typeface="Verdana"/>
                <a:cs typeface="Verdana"/>
              </a:rPr>
              <a:t>one</a:t>
            </a:r>
            <a:r>
              <a:rPr sz="1200" spc="-16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58595B"/>
                </a:solidFill>
                <a:latin typeface="Verdana"/>
                <a:cs typeface="Verdana"/>
              </a:rPr>
              <a:t>line </a:t>
            </a:r>
            <a:r>
              <a:rPr sz="1200" spc="-30" dirty="0">
                <a:solidFill>
                  <a:srgbClr val="58595B"/>
                </a:solidFill>
                <a:latin typeface="Verdana"/>
                <a:cs typeface="Verdana"/>
              </a:rPr>
              <a:t>break</a:t>
            </a:r>
            <a:r>
              <a:rPr sz="1200" spc="-1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58595B"/>
                </a:solidFill>
                <a:latin typeface="Verdana"/>
                <a:cs typeface="Verdana"/>
              </a:rPr>
              <a:t>of</a:t>
            </a:r>
            <a:r>
              <a:rPr sz="1200" spc="-1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58595B"/>
                </a:solidFill>
                <a:latin typeface="Verdana"/>
                <a:cs typeface="Verdana"/>
              </a:rPr>
              <a:t>space</a:t>
            </a:r>
            <a:endParaRPr sz="1200">
              <a:latin typeface="Verdana"/>
              <a:cs typeface="Verdana"/>
            </a:endParaRPr>
          </a:p>
          <a:p>
            <a:pPr marL="12700" marR="5080">
              <a:lnSpc>
                <a:spcPct val="125000"/>
              </a:lnSpc>
            </a:pPr>
            <a:r>
              <a:rPr sz="1200" spc="-40" dirty="0">
                <a:solidFill>
                  <a:srgbClr val="58595B"/>
                </a:solidFill>
                <a:latin typeface="Verdana"/>
                <a:cs typeface="Verdana"/>
              </a:rPr>
              <a:t>Line</a:t>
            </a:r>
            <a:r>
              <a:rPr sz="12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58595B"/>
                </a:solidFill>
                <a:latin typeface="Verdana"/>
                <a:cs typeface="Verdana"/>
              </a:rPr>
              <a:t>spacing</a:t>
            </a:r>
            <a:r>
              <a:rPr sz="12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58595B"/>
                </a:solidFill>
                <a:latin typeface="Verdana"/>
                <a:cs typeface="Verdana"/>
              </a:rPr>
              <a:t>(at</a:t>
            </a:r>
            <a:r>
              <a:rPr sz="12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58595B"/>
                </a:solidFill>
                <a:latin typeface="Verdana"/>
                <a:cs typeface="Verdana"/>
              </a:rPr>
              <a:t>least):</a:t>
            </a:r>
            <a:r>
              <a:rPr sz="1200" spc="-16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150" dirty="0">
                <a:solidFill>
                  <a:srgbClr val="58595B"/>
                </a:solidFill>
                <a:latin typeface="Verdana"/>
                <a:cs typeface="Verdana"/>
              </a:rPr>
              <a:t>1.2</a:t>
            </a:r>
            <a:r>
              <a:rPr sz="1200" spc="-16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58595B"/>
                </a:solidFill>
                <a:latin typeface="Verdana"/>
                <a:cs typeface="Verdana"/>
              </a:rPr>
              <a:t>to</a:t>
            </a:r>
            <a:r>
              <a:rPr sz="1200" spc="-16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120" dirty="0">
                <a:solidFill>
                  <a:srgbClr val="58595B"/>
                </a:solidFill>
                <a:latin typeface="Verdana"/>
                <a:cs typeface="Verdana"/>
              </a:rPr>
              <a:t>1.5 </a:t>
            </a:r>
            <a:r>
              <a:rPr sz="1200" spc="-35" dirty="0">
                <a:solidFill>
                  <a:srgbClr val="58595B"/>
                </a:solidFill>
                <a:latin typeface="Verdana"/>
                <a:cs typeface="Verdana"/>
              </a:rPr>
              <a:t>times</a:t>
            </a:r>
            <a:r>
              <a:rPr sz="1200" spc="-1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58595B"/>
                </a:solidFill>
                <a:latin typeface="Verdana"/>
                <a:cs typeface="Verdana"/>
              </a:rPr>
              <a:t>the</a:t>
            </a:r>
            <a:r>
              <a:rPr sz="1200" spc="-1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Verdana"/>
                <a:cs typeface="Verdana"/>
              </a:rPr>
              <a:t>font</a:t>
            </a:r>
            <a:r>
              <a:rPr sz="1200" spc="-1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58595B"/>
                </a:solidFill>
                <a:latin typeface="Verdana"/>
                <a:cs typeface="Verdana"/>
              </a:rPr>
              <a:t>size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6" name="object 7"/>
          <p:cNvSpPr/>
          <p:nvPr/>
        </p:nvSpPr>
        <p:spPr>
          <a:xfrm>
            <a:off x="2430823" y="694096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220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4"/>
          <p:cNvSpPr txBox="1"/>
          <p:nvPr/>
        </p:nvSpPr>
        <p:spPr>
          <a:xfrm>
            <a:off x="2430823" y="370570"/>
            <a:ext cx="299318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0" name="object 5"/>
          <p:cNvSpPr txBox="1"/>
          <p:nvPr/>
        </p:nvSpPr>
        <p:spPr>
          <a:xfrm>
            <a:off x="8737600" y="370570"/>
            <a:ext cx="15115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0" y="6539107"/>
            <a:ext cx="349555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object 4"/>
          <p:cNvSpPr txBox="1"/>
          <p:nvPr/>
        </p:nvSpPr>
        <p:spPr>
          <a:xfrm>
            <a:off x="3648704" y="4783218"/>
            <a:ext cx="8111174" cy="1059264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400" spc="-2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Use</a:t>
            </a:r>
            <a:r>
              <a:rPr sz="1400" spc="-15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3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the</a:t>
            </a:r>
            <a:r>
              <a:rPr sz="1400" spc="-15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2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following</a:t>
            </a:r>
            <a:r>
              <a:rPr sz="1400" spc="-15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3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format</a:t>
            </a:r>
            <a:r>
              <a:rPr sz="1400" spc="-15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2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for</a:t>
            </a:r>
            <a:r>
              <a:rPr sz="1400" spc="-15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1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telephone</a:t>
            </a:r>
            <a:endParaRPr sz="1400" dirty="0">
              <a:latin typeface="Verdana" pitchFamily="34" charset="0"/>
              <a:ea typeface="Verdana" pitchFamily="34" charset="0"/>
              <a:cs typeface="Plus Jakarta Sans" pitchFamily="2" charset="0"/>
            </a:endParaRPr>
          </a:p>
          <a:p>
            <a:pPr marL="12700" marR="5080">
              <a:lnSpc>
                <a:spcPct val="125000"/>
              </a:lnSpc>
            </a:pPr>
            <a:r>
              <a:rPr sz="1400" spc="-6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numbers:</a:t>
            </a:r>
            <a:r>
              <a:rPr sz="1400" spc="-14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7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+&lt;country</a:t>
            </a:r>
            <a:r>
              <a:rPr sz="1400" spc="-14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1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code&gt;</a:t>
            </a:r>
            <a:r>
              <a:rPr sz="1400" spc="-13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space</a:t>
            </a:r>
            <a:r>
              <a:rPr sz="1400" spc="-14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8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&lt;area</a:t>
            </a:r>
            <a:r>
              <a:rPr sz="1400" spc="-13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1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code&gt;</a:t>
            </a:r>
            <a:r>
              <a:rPr sz="1400" spc="-14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dirty="0" smtClean="0">
                <a:latin typeface="Verdana" pitchFamily="34" charset="0"/>
                <a:ea typeface="Verdana" pitchFamily="34" charset="0"/>
                <a:cs typeface="Plus Jakarta Sans" pitchFamily="2" charset="0"/>
              </a:rPr>
              <a:t>space</a:t>
            </a:r>
            <a:r>
              <a:rPr sz="1400" spc="-135" dirty="0" smtClean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6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&lt;three</a:t>
            </a:r>
            <a:r>
              <a:rPr sz="1400" spc="-14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6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numbers&gt;</a:t>
            </a:r>
            <a:r>
              <a:rPr sz="1400" spc="-13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space</a:t>
            </a:r>
            <a:r>
              <a:rPr sz="1400" spc="-14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7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&lt;four</a:t>
            </a:r>
            <a:r>
              <a:rPr sz="1400" spc="-14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4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numbers&gt; </a:t>
            </a:r>
            <a:endParaRPr lang="en-US" sz="1400" spc="-40" dirty="0" smtClean="0">
              <a:latin typeface="Verdana" pitchFamily="34" charset="0"/>
              <a:ea typeface="Verdana" pitchFamily="34" charset="0"/>
              <a:cs typeface="Plus Jakarta Sans" pitchFamily="2" charset="0"/>
            </a:endParaRPr>
          </a:p>
          <a:p>
            <a:pPr marL="12700" marR="5080">
              <a:lnSpc>
                <a:spcPct val="125000"/>
              </a:lnSpc>
            </a:pPr>
            <a:r>
              <a:rPr sz="1400" dirty="0" smtClean="0">
                <a:latin typeface="Verdana" pitchFamily="34" charset="0"/>
                <a:ea typeface="Verdana" pitchFamily="34" charset="0"/>
                <a:cs typeface="Plus Jakarta Sans" pitchFamily="2" charset="0"/>
              </a:rPr>
              <a:t>Do</a:t>
            </a:r>
            <a:r>
              <a:rPr sz="1400" spc="-165" dirty="0" smtClean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2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not</a:t>
            </a:r>
            <a:r>
              <a:rPr sz="1400" spc="-16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3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allow</a:t>
            </a:r>
            <a:r>
              <a:rPr sz="1400" spc="-16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1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telephone</a:t>
            </a:r>
            <a:r>
              <a:rPr sz="1400" spc="-16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4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numbers</a:t>
            </a:r>
            <a:r>
              <a:rPr sz="1400" spc="-16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to</a:t>
            </a:r>
            <a:r>
              <a:rPr sz="1400" spc="-16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be</a:t>
            </a:r>
            <a:r>
              <a:rPr sz="1400" spc="-16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3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split</a:t>
            </a:r>
            <a:r>
              <a:rPr sz="1400" spc="-16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3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over</a:t>
            </a:r>
            <a:r>
              <a:rPr sz="1400" spc="-16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1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two</a:t>
            </a:r>
            <a:r>
              <a:rPr sz="1400" spc="-16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1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lines.</a:t>
            </a:r>
            <a:endParaRPr sz="1400" dirty="0">
              <a:latin typeface="Verdana" pitchFamily="34" charset="0"/>
              <a:ea typeface="Verdana" pitchFamily="34" charset="0"/>
              <a:cs typeface="Plus Jakarta Sans" pitchFamily="2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400" spc="-45" dirty="0" err="1" smtClean="0">
                <a:latin typeface="Verdana" pitchFamily="34" charset="0"/>
                <a:ea typeface="Verdana" pitchFamily="34" charset="0"/>
                <a:cs typeface="Plus Jakarta Sans" pitchFamily="2" charset="0"/>
              </a:rPr>
              <a:t>e.g</a:t>
            </a:r>
            <a:r>
              <a:rPr sz="1400" spc="-45" dirty="0" smtClean="0">
                <a:latin typeface="Verdana" pitchFamily="34" charset="0"/>
                <a:ea typeface="Verdana" pitchFamily="34" charset="0"/>
                <a:cs typeface="Plus Jakarta Sans" pitchFamily="2" charset="0"/>
              </a:rPr>
              <a:t>:</a:t>
            </a:r>
            <a:r>
              <a:rPr sz="1400" spc="-155" dirty="0" smtClean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13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+251</a:t>
            </a:r>
            <a:r>
              <a:rPr sz="1400" spc="-15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45" dirty="0" smtClean="0">
                <a:latin typeface="Verdana" pitchFamily="34" charset="0"/>
                <a:ea typeface="Verdana" pitchFamily="34" charset="0"/>
                <a:cs typeface="Plus Jakarta Sans" pitchFamily="2" charset="0"/>
              </a:rPr>
              <a:t>923</a:t>
            </a:r>
            <a:r>
              <a:rPr sz="1400" spc="-35" dirty="0" smtClean="0">
                <a:latin typeface="Verdana" pitchFamily="34" charset="0"/>
                <a:ea typeface="Verdana" pitchFamily="34" charset="0"/>
                <a:cs typeface="Plus Jakarta Sans" pitchFamily="2" charset="0"/>
              </a:rPr>
              <a:t>45</a:t>
            </a:r>
            <a:r>
              <a:rPr lang="en-US" sz="1400" spc="-35" dirty="0" smtClean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35" dirty="0" smtClean="0">
                <a:latin typeface="Verdana" pitchFamily="34" charset="0"/>
                <a:ea typeface="Verdana" pitchFamily="34" charset="0"/>
                <a:cs typeface="Plus Jakarta Sans" pitchFamily="2" charset="0"/>
              </a:rPr>
              <a:t>6</a:t>
            </a:r>
            <a:r>
              <a:rPr sz="1400" spc="-20" dirty="0" smtClean="0">
                <a:latin typeface="Verdana" pitchFamily="34" charset="0"/>
                <a:ea typeface="Verdana" pitchFamily="34" charset="0"/>
                <a:cs typeface="Plus Jakarta Sans" pitchFamily="2" charset="0"/>
              </a:rPr>
              <a:t>789</a:t>
            </a:r>
            <a:endParaRPr sz="1400" dirty="0">
              <a:latin typeface="Verdana" pitchFamily="34" charset="0"/>
              <a:ea typeface="Verdana" pitchFamily="34" charset="0"/>
              <a:cs typeface="Plus Jakarta Sans" pitchFamily="2" charset="0"/>
            </a:endParaRPr>
          </a:p>
        </p:txBody>
      </p:sp>
      <p:sp>
        <p:nvSpPr>
          <p:cNvPr id="19" name="object 7"/>
          <p:cNvSpPr/>
          <p:nvPr/>
        </p:nvSpPr>
        <p:spPr>
          <a:xfrm>
            <a:off x="3661404" y="4331323"/>
            <a:ext cx="6116320" cy="0"/>
          </a:xfrm>
          <a:custGeom>
            <a:avLst/>
            <a:gdLst/>
            <a:ahLst/>
            <a:cxnLst/>
            <a:rect l="l" t="t" r="r" b="b"/>
            <a:pathLst>
              <a:path w="6116320">
                <a:moveTo>
                  <a:pt x="0" y="0"/>
                </a:moveTo>
                <a:lnTo>
                  <a:pt x="611619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 sz="1400">
              <a:latin typeface="Verdana" pitchFamily="34" charset="0"/>
              <a:ea typeface="Verdana" pitchFamily="34" charset="0"/>
              <a:cs typeface="Plus Jakarta Sans" pitchFamily="2" charset="0"/>
            </a:endParaRPr>
          </a:p>
        </p:txBody>
      </p:sp>
      <p:sp>
        <p:nvSpPr>
          <p:cNvPr id="20" name="object 8"/>
          <p:cNvSpPr/>
          <p:nvPr/>
        </p:nvSpPr>
        <p:spPr>
          <a:xfrm>
            <a:off x="3661404" y="6260179"/>
            <a:ext cx="6116320" cy="0"/>
          </a:xfrm>
          <a:custGeom>
            <a:avLst/>
            <a:gdLst/>
            <a:ahLst/>
            <a:cxnLst/>
            <a:rect l="l" t="t" r="r" b="b"/>
            <a:pathLst>
              <a:path w="6116320">
                <a:moveTo>
                  <a:pt x="0" y="0"/>
                </a:moveTo>
                <a:lnTo>
                  <a:pt x="611619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 sz="1400">
              <a:latin typeface="Verdana" pitchFamily="34" charset="0"/>
              <a:ea typeface="Verdana" pitchFamily="34" charset="0"/>
              <a:cs typeface="Plus Jakarta Sans" pitchFamily="2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3661404" y="1789874"/>
            <a:ext cx="6116320" cy="0"/>
          </a:xfrm>
          <a:custGeom>
            <a:avLst/>
            <a:gdLst/>
            <a:ahLst/>
            <a:cxnLst/>
            <a:rect l="l" t="t" r="r" b="b"/>
            <a:pathLst>
              <a:path w="6116320">
                <a:moveTo>
                  <a:pt x="0" y="0"/>
                </a:moveTo>
                <a:lnTo>
                  <a:pt x="611619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 sz="1400">
              <a:latin typeface="Verdana" pitchFamily="34" charset="0"/>
              <a:ea typeface="Verdana" pitchFamily="34" charset="0"/>
              <a:cs typeface="Plus Jakarta Sans" pitchFamily="2" charset="0"/>
            </a:endParaRPr>
          </a:p>
        </p:txBody>
      </p:sp>
      <p:sp>
        <p:nvSpPr>
          <p:cNvPr id="22" name="object 10"/>
          <p:cNvSpPr txBox="1"/>
          <p:nvPr/>
        </p:nvSpPr>
        <p:spPr>
          <a:xfrm>
            <a:off x="3648702" y="1286575"/>
            <a:ext cx="6129021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Dates</a:t>
            </a:r>
            <a:endParaRPr sz="1400" b="1" dirty="0">
              <a:latin typeface="Verdana" pitchFamily="34" charset="0"/>
              <a:ea typeface="Verdana" pitchFamily="34" charset="0"/>
              <a:cs typeface="Plus Jakarta Sans" pitchFamily="2" charset="0"/>
            </a:endParaRPr>
          </a:p>
          <a:p>
            <a:pPr>
              <a:lnSpc>
                <a:spcPct val="100000"/>
              </a:lnSpc>
              <a:spcBef>
                <a:spcPts val="415"/>
              </a:spcBef>
            </a:pPr>
            <a:endParaRPr sz="1400" dirty="0">
              <a:latin typeface="Verdana" pitchFamily="34" charset="0"/>
              <a:ea typeface="Verdana" pitchFamily="34" charset="0"/>
              <a:cs typeface="Plus Jakarta Sans" pitchFamily="2" charset="0"/>
            </a:endParaRPr>
          </a:p>
          <a:p>
            <a:pPr marL="12700">
              <a:lnSpc>
                <a:spcPct val="100000"/>
              </a:lnSpc>
            </a:pPr>
            <a:r>
              <a:rPr sz="1400" spc="-2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Use</a:t>
            </a:r>
            <a:r>
              <a:rPr sz="1400" spc="-17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3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the</a:t>
            </a:r>
            <a:r>
              <a:rPr sz="1400" spc="-17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1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DD/MM/YYYY</a:t>
            </a:r>
            <a:endParaRPr sz="1400" dirty="0">
              <a:latin typeface="Verdana" pitchFamily="34" charset="0"/>
              <a:ea typeface="Verdana" pitchFamily="34" charset="0"/>
              <a:cs typeface="Plus Jakarta Sans" pitchFamily="2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400" spc="-2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Use</a:t>
            </a:r>
            <a:r>
              <a:rPr sz="1400" spc="-16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3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the</a:t>
            </a:r>
            <a:r>
              <a:rPr sz="1400" spc="-16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3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forward</a:t>
            </a:r>
            <a:r>
              <a:rPr sz="1400" spc="-16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lang="en-US" sz="1400" spc="-50" dirty="0" smtClean="0">
                <a:latin typeface="Verdana" pitchFamily="34" charset="0"/>
                <a:ea typeface="Verdana" pitchFamily="34" charset="0"/>
                <a:cs typeface="Plus Jakarta Sans" pitchFamily="2" charset="0"/>
              </a:rPr>
              <a:t>slash</a:t>
            </a:r>
            <a:r>
              <a:rPr sz="1400" spc="-135" dirty="0" smtClean="0">
                <a:latin typeface="Verdana" pitchFamily="34" charset="0"/>
                <a:ea typeface="Verdana" pitchFamily="34" charset="0"/>
                <a:cs typeface="Plus Jakarta Sans" pitchFamily="2" charset="0"/>
              </a:rPr>
              <a:t>(/)</a:t>
            </a:r>
            <a:r>
              <a:rPr sz="1400" spc="-160" dirty="0" smtClean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to</a:t>
            </a:r>
            <a:r>
              <a:rPr sz="1400" spc="-16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2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separate</a:t>
            </a:r>
            <a:r>
              <a:rPr sz="1400" spc="-15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3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the</a:t>
            </a:r>
            <a:r>
              <a:rPr sz="1400" spc="-16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1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numbers</a:t>
            </a:r>
            <a:endParaRPr sz="1400" dirty="0">
              <a:latin typeface="Verdana" pitchFamily="34" charset="0"/>
              <a:ea typeface="Verdana" pitchFamily="34" charset="0"/>
              <a:cs typeface="Plus Jakarta Sans" pitchFamily="2" charset="0"/>
            </a:endParaRPr>
          </a:p>
          <a:p>
            <a:pPr marL="12700" marR="5080">
              <a:lnSpc>
                <a:spcPct val="125000"/>
              </a:lnSpc>
            </a:pPr>
            <a:r>
              <a:rPr sz="140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Do</a:t>
            </a:r>
            <a:r>
              <a:rPr sz="1400" spc="-15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2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not</a:t>
            </a:r>
            <a:r>
              <a:rPr sz="1400" spc="-15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2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allow</a:t>
            </a:r>
            <a:r>
              <a:rPr sz="1400" spc="-15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2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parts</a:t>
            </a:r>
            <a:r>
              <a:rPr sz="1400" spc="-15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of</a:t>
            </a:r>
            <a:r>
              <a:rPr sz="1400" spc="-15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1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dates</a:t>
            </a:r>
            <a:r>
              <a:rPr sz="1400" spc="-15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to</a:t>
            </a:r>
            <a:r>
              <a:rPr sz="1400" spc="-15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be</a:t>
            </a:r>
            <a:r>
              <a:rPr sz="1400" spc="-15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1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separated</a:t>
            </a:r>
            <a:r>
              <a:rPr sz="1400" spc="-15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3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over</a:t>
            </a:r>
            <a:r>
              <a:rPr sz="1400" spc="-15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two</a:t>
            </a:r>
            <a:r>
              <a:rPr sz="1400" spc="-15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1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lines </a:t>
            </a:r>
            <a:endParaRPr lang="en-US" sz="1400" spc="-10" dirty="0" smtClean="0">
              <a:latin typeface="Verdana" pitchFamily="34" charset="0"/>
              <a:ea typeface="Verdana" pitchFamily="34" charset="0"/>
              <a:cs typeface="Plus Jakarta Sans" pitchFamily="2" charset="0"/>
            </a:endParaRPr>
          </a:p>
          <a:p>
            <a:pPr marL="12700" marR="5080">
              <a:lnSpc>
                <a:spcPct val="125000"/>
              </a:lnSpc>
            </a:pPr>
            <a:r>
              <a:rPr lang="en-US" sz="1400" spc="-45" dirty="0" err="1" smtClean="0">
                <a:latin typeface="Verdana" pitchFamily="34" charset="0"/>
                <a:ea typeface="Verdana" pitchFamily="34" charset="0"/>
                <a:cs typeface="Plus Jakarta Sans" pitchFamily="2" charset="0"/>
              </a:rPr>
              <a:t>e</a:t>
            </a:r>
            <a:r>
              <a:rPr sz="1400" spc="-45" dirty="0" err="1" smtClean="0">
                <a:latin typeface="Verdana" pitchFamily="34" charset="0"/>
                <a:ea typeface="Verdana" pitchFamily="34" charset="0"/>
                <a:cs typeface="Plus Jakarta Sans" pitchFamily="2" charset="0"/>
              </a:rPr>
              <a:t>.g</a:t>
            </a:r>
            <a:r>
              <a:rPr sz="1400" spc="-4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:</a:t>
            </a:r>
            <a:r>
              <a:rPr sz="1400" spc="-14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1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21/07/2025</a:t>
            </a:r>
            <a:endParaRPr sz="1400" dirty="0">
              <a:latin typeface="Verdana" pitchFamily="34" charset="0"/>
              <a:ea typeface="Verdana" pitchFamily="34" charset="0"/>
              <a:cs typeface="Plus Jakarta Sans" pitchFamily="2" charset="0"/>
            </a:endParaRPr>
          </a:p>
        </p:txBody>
      </p:sp>
      <p:sp>
        <p:nvSpPr>
          <p:cNvPr id="23" name="object 11"/>
          <p:cNvSpPr/>
          <p:nvPr/>
        </p:nvSpPr>
        <p:spPr>
          <a:xfrm>
            <a:off x="3661404" y="3267306"/>
            <a:ext cx="6116320" cy="0"/>
          </a:xfrm>
          <a:custGeom>
            <a:avLst/>
            <a:gdLst/>
            <a:ahLst/>
            <a:cxnLst/>
            <a:rect l="l" t="t" r="r" b="b"/>
            <a:pathLst>
              <a:path w="6116320">
                <a:moveTo>
                  <a:pt x="0" y="0"/>
                </a:moveTo>
                <a:lnTo>
                  <a:pt x="611619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 sz="1400">
              <a:latin typeface="Verdana" pitchFamily="34" charset="0"/>
              <a:ea typeface="Verdana" pitchFamily="34" charset="0"/>
              <a:cs typeface="Plus Jakarta Sans" pitchFamily="2" charset="0"/>
            </a:endParaRPr>
          </a:p>
        </p:txBody>
      </p:sp>
      <p:sp>
        <p:nvSpPr>
          <p:cNvPr id="24" name="object 12"/>
          <p:cNvSpPr txBox="1"/>
          <p:nvPr/>
        </p:nvSpPr>
        <p:spPr>
          <a:xfrm>
            <a:off x="3648703" y="2983932"/>
            <a:ext cx="6129021" cy="12182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Time</a:t>
            </a:r>
            <a:endParaRPr sz="1400" b="1" dirty="0">
              <a:latin typeface="Verdana" pitchFamily="34" charset="0"/>
              <a:ea typeface="Verdana" pitchFamily="34" charset="0"/>
              <a:cs typeface="Plus Jakarta Sans" pitchFamily="2" charset="0"/>
            </a:endParaRPr>
          </a:p>
          <a:p>
            <a:pPr>
              <a:lnSpc>
                <a:spcPct val="100000"/>
              </a:lnSpc>
              <a:spcBef>
                <a:spcPts val="415"/>
              </a:spcBef>
            </a:pPr>
            <a:endParaRPr sz="1400" dirty="0">
              <a:latin typeface="Verdana" pitchFamily="34" charset="0"/>
              <a:ea typeface="Verdana" pitchFamily="34" charset="0"/>
              <a:cs typeface="Plus Jakarta Sans" pitchFamily="2" charset="0"/>
            </a:endParaRPr>
          </a:p>
          <a:p>
            <a:pPr marL="12700">
              <a:lnSpc>
                <a:spcPct val="100000"/>
              </a:lnSpc>
            </a:pPr>
            <a:r>
              <a:rPr sz="1400" spc="-2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Use</a:t>
            </a:r>
            <a:r>
              <a:rPr sz="1400" spc="-15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3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the</a:t>
            </a:r>
            <a:r>
              <a:rPr sz="1400" spc="-14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6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12-hour</a:t>
            </a:r>
            <a:r>
              <a:rPr sz="1400" spc="-14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clock</a:t>
            </a:r>
            <a:r>
              <a:rPr sz="1400" spc="-14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2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(specifying</a:t>
            </a:r>
            <a:r>
              <a:rPr sz="1400" spc="-14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1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local</a:t>
            </a:r>
            <a:r>
              <a:rPr sz="1400" spc="-15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25" dirty="0" smtClean="0">
                <a:latin typeface="Verdana" pitchFamily="34" charset="0"/>
                <a:ea typeface="Verdana" pitchFamily="34" charset="0"/>
                <a:cs typeface="Plus Jakarta Sans" pitchFamily="2" charset="0"/>
              </a:rPr>
              <a:t>and</a:t>
            </a:r>
            <a:r>
              <a:rPr lang="en-US" sz="1400" spc="-25" dirty="0" smtClean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40" dirty="0" smtClean="0">
                <a:latin typeface="Verdana" pitchFamily="34" charset="0"/>
                <a:ea typeface="Verdana" pitchFamily="34" charset="0"/>
                <a:cs typeface="Plus Jakarta Sans" pitchFamily="2" charset="0"/>
              </a:rPr>
              <a:t>international</a:t>
            </a:r>
            <a:r>
              <a:rPr sz="1400" spc="-4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)</a:t>
            </a:r>
            <a:endParaRPr sz="1400" dirty="0">
              <a:latin typeface="Verdana" pitchFamily="34" charset="0"/>
              <a:ea typeface="Verdana" pitchFamily="34" charset="0"/>
              <a:cs typeface="Plus Jakarta Sans" pitchFamily="2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400" spc="-2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Use</a:t>
            </a:r>
            <a:r>
              <a:rPr sz="1400" spc="-16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3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a</a:t>
            </a:r>
            <a:r>
              <a:rPr sz="1400" spc="-16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7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colon(:)</a:t>
            </a:r>
            <a:r>
              <a:rPr sz="1400" spc="-15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to</a:t>
            </a:r>
            <a:r>
              <a:rPr sz="1400" spc="-16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2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separate</a:t>
            </a:r>
            <a:r>
              <a:rPr sz="1400" spc="-16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3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the</a:t>
            </a:r>
            <a:r>
              <a:rPr sz="1400" spc="-15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1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numbers</a:t>
            </a:r>
            <a:endParaRPr sz="1400" dirty="0">
              <a:latin typeface="Verdana" pitchFamily="34" charset="0"/>
              <a:ea typeface="Verdana" pitchFamily="34" charset="0"/>
              <a:cs typeface="Plus Jakarta Sans" pitchFamily="2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en-US" sz="1400" spc="-40" dirty="0" err="1">
                <a:latin typeface="Verdana" pitchFamily="34" charset="0"/>
                <a:ea typeface="Verdana" pitchFamily="34" charset="0"/>
                <a:cs typeface="Plus Jakarta Sans" pitchFamily="2" charset="0"/>
              </a:rPr>
              <a:t>e</a:t>
            </a:r>
            <a:r>
              <a:rPr sz="1400" spc="-40" dirty="0" err="1" smtClean="0">
                <a:latin typeface="Verdana" pitchFamily="34" charset="0"/>
                <a:ea typeface="Verdana" pitchFamily="34" charset="0"/>
                <a:cs typeface="Plus Jakarta Sans" pitchFamily="2" charset="0"/>
              </a:rPr>
              <a:t>.g</a:t>
            </a:r>
            <a:r>
              <a:rPr sz="1400" spc="-4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:</a:t>
            </a:r>
            <a:r>
              <a:rPr sz="1400" spc="-145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2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08:30,</a:t>
            </a:r>
            <a:r>
              <a:rPr sz="1400" spc="-14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 </a:t>
            </a:r>
            <a:r>
              <a:rPr sz="1400" spc="-1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21:15</a:t>
            </a:r>
            <a:endParaRPr sz="1400" dirty="0">
              <a:latin typeface="Verdana" pitchFamily="34" charset="0"/>
              <a:ea typeface="Verdana" pitchFamily="34" charset="0"/>
              <a:cs typeface="Plus Jakarta Sans" pitchFamily="2" charset="0"/>
            </a:endParaRPr>
          </a:p>
        </p:txBody>
      </p:sp>
      <p:sp>
        <p:nvSpPr>
          <p:cNvPr id="25" name="object 13"/>
          <p:cNvSpPr/>
          <p:nvPr/>
        </p:nvSpPr>
        <p:spPr>
          <a:xfrm>
            <a:off x="3661404" y="4744738"/>
            <a:ext cx="6116320" cy="0"/>
          </a:xfrm>
          <a:custGeom>
            <a:avLst/>
            <a:gdLst/>
            <a:ahLst/>
            <a:cxnLst/>
            <a:rect l="l" t="t" r="r" b="b"/>
            <a:pathLst>
              <a:path w="6116320">
                <a:moveTo>
                  <a:pt x="0" y="0"/>
                </a:moveTo>
                <a:lnTo>
                  <a:pt x="611619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 sz="1400">
              <a:latin typeface="Verdana" pitchFamily="34" charset="0"/>
              <a:ea typeface="Verdana" pitchFamily="34" charset="0"/>
              <a:cs typeface="Plus Jakarta Sans" pitchFamily="2" charset="0"/>
            </a:endParaRPr>
          </a:p>
        </p:txBody>
      </p:sp>
      <p:sp>
        <p:nvSpPr>
          <p:cNvPr id="26" name="object 14"/>
          <p:cNvSpPr txBox="1"/>
          <p:nvPr/>
        </p:nvSpPr>
        <p:spPr>
          <a:xfrm>
            <a:off x="444500" y="5656497"/>
            <a:ext cx="2719070" cy="76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sz="1800" b="1" spc="100" dirty="0">
                <a:solidFill>
                  <a:srgbClr val="AB8C55"/>
                </a:solidFill>
                <a:latin typeface="Times New Roman"/>
                <a:cs typeface="Times New Roman"/>
              </a:rPr>
              <a:t>Dates,</a:t>
            </a:r>
            <a:r>
              <a:rPr sz="1800" b="1" spc="-90" dirty="0">
                <a:solidFill>
                  <a:srgbClr val="AB8C55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AB8C55"/>
                </a:solidFill>
                <a:latin typeface="Times New Roman"/>
                <a:cs typeface="Times New Roman"/>
              </a:rPr>
              <a:t>Time</a:t>
            </a:r>
            <a:r>
              <a:rPr sz="1800" b="1" spc="85" dirty="0">
                <a:solidFill>
                  <a:srgbClr val="AB8C55"/>
                </a:solidFill>
                <a:latin typeface="Times New Roman"/>
                <a:cs typeface="Times New Roman"/>
              </a:rPr>
              <a:t> </a:t>
            </a:r>
            <a:r>
              <a:rPr sz="1800" b="1" spc="120" dirty="0">
                <a:solidFill>
                  <a:srgbClr val="AB8C55"/>
                </a:solidFill>
                <a:latin typeface="Times New Roman"/>
                <a:cs typeface="Times New Roman"/>
              </a:rPr>
              <a:t>&amp;</a:t>
            </a:r>
            <a:r>
              <a:rPr sz="1800" b="1" spc="85" dirty="0">
                <a:solidFill>
                  <a:srgbClr val="AB8C55"/>
                </a:solidFill>
                <a:latin typeface="Times New Roman"/>
                <a:cs typeface="Times New Roman"/>
              </a:rPr>
              <a:t> </a:t>
            </a:r>
            <a:r>
              <a:rPr sz="1800" b="1" spc="65" dirty="0">
                <a:solidFill>
                  <a:srgbClr val="AB8C55"/>
                </a:solidFill>
                <a:latin typeface="Times New Roman"/>
                <a:cs typeface="Times New Roman"/>
              </a:rPr>
              <a:t>Telephone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70" dirty="0">
                <a:solidFill>
                  <a:srgbClr val="023E51"/>
                </a:solidFill>
                <a:latin typeface="Cambria"/>
                <a:cs typeface="Cambria"/>
              </a:rPr>
              <a:t>Writing</a:t>
            </a:r>
            <a:endParaRPr sz="3800">
              <a:latin typeface="Cambria"/>
              <a:cs typeface="Cambria"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3648703" y="4461363"/>
            <a:ext cx="179139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Verdana" pitchFamily="34" charset="0"/>
                <a:ea typeface="Verdana" pitchFamily="34" charset="0"/>
                <a:cs typeface="Plus Jakarta Sans" pitchFamily="2" charset="0"/>
              </a:rPr>
              <a:t>Telephone</a:t>
            </a:r>
            <a:endParaRPr sz="1400" b="1" dirty="0">
              <a:latin typeface="Verdana" pitchFamily="34" charset="0"/>
              <a:ea typeface="Verdana" pitchFamily="34" charset="0"/>
              <a:cs typeface="Plus Jakarta Sans" pitchFamily="2" charset="0"/>
            </a:endParaRPr>
          </a:p>
        </p:txBody>
      </p:sp>
      <p:sp>
        <p:nvSpPr>
          <p:cNvPr id="17" name="object 7"/>
          <p:cNvSpPr/>
          <p:nvPr/>
        </p:nvSpPr>
        <p:spPr>
          <a:xfrm>
            <a:off x="2430823" y="694096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937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4"/>
          <p:cNvSpPr txBox="1"/>
          <p:nvPr/>
        </p:nvSpPr>
        <p:spPr>
          <a:xfrm>
            <a:off x="2430823" y="370570"/>
            <a:ext cx="299318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0" name="object 5"/>
          <p:cNvSpPr txBox="1"/>
          <p:nvPr/>
        </p:nvSpPr>
        <p:spPr>
          <a:xfrm>
            <a:off x="8737600" y="370570"/>
            <a:ext cx="15115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0" y="6539107"/>
            <a:ext cx="349555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object 4"/>
          <p:cNvSpPr txBox="1"/>
          <p:nvPr/>
        </p:nvSpPr>
        <p:spPr>
          <a:xfrm>
            <a:off x="444498" y="2748972"/>
            <a:ext cx="2923733" cy="1821011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21615" indent="-220345" algn="just">
              <a:lnSpc>
                <a:spcPct val="150000"/>
              </a:lnSpc>
              <a:spcBef>
                <a:spcPts val="400"/>
              </a:spcBef>
              <a:buClr>
                <a:srgbClr val="414042"/>
              </a:buClr>
              <a:buAutoNum type="arabicPeriod"/>
              <a:tabLst>
                <a:tab pos="221615" algn="l"/>
              </a:tabLst>
            </a:pP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Incorrect</a:t>
            </a:r>
            <a:r>
              <a:rPr sz="14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4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Choice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  <a:p>
            <a:pPr marL="246379" indent="-233679" algn="just">
              <a:lnSpc>
                <a:spcPct val="150000"/>
              </a:lnSpc>
              <a:spcBef>
                <a:spcPts val="300"/>
              </a:spcBef>
              <a:buClr>
                <a:srgbClr val="414042"/>
              </a:buClr>
              <a:buAutoNum type="arabicPeriod"/>
              <a:tabLst>
                <a:tab pos="246379" algn="l"/>
              </a:tabLst>
            </a:pP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Excessive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Combinations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  <a:p>
            <a:pPr marL="248285" indent="-235585" algn="just">
              <a:lnSpc>
                <a:spcPct val="150000"/>
              </a:lnSpc>
              <a:spcBef>
                <a:spcPts val="300"/>
              </a:spcBef>
              <a:buClr>
                <a:srgbClr val="414042"/>
              </a:buClr>
              <a:buAutoNum type="arabicPeriod"/>
              <a:tabLst>
                <a:tab pos="248285" algn="l"/>
              </a:tabLst>
            </a:pP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Inappropriate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Font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Size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  <a:p>
            <a:pPr marL="254000" indent="-241300" algn="just">
              <a:lnSpc>
                <a:spcPct val="150000"/>
              </a:lnSpc>
              <a:spcBef>
                <a:spcPts val="300"/>
              </a:spcBef>
              <a:buClr>
                <a:srgbClr val="414042"/>
              </a:buClr>
              <a:buFontTx/>
              <a:buAutoNum type="arabicPeriod"/>
              <a:tabLst>
                <a:tab pos="254000" algn="l"/>
              </a:tabLst>
            </a:pPr>
            <a:r>
              <a:rPr sz="1400" dirty="0" smtClean="0">
                <a:latin typeface="Plus Jakarta Sans" pitchFamily="2" charset="0"/>
                <a:cs typeface="Plus Jakarta Sans" pitchFamily="2" charset="0"/>
              </a:rPr>
              <a:t>Poor</a:t>
            </a:r>
            <a:r>
              <a:rPr lang="en-US" sz="140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6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dirty="0" smtClean="0">
                <a:latin typeface="Plus Jakarta Sans" pitchFamily="2" charset="0"/>
                <a:cs typeface="Plus Jakarta Sans" pitchFamily="2" charset="0"/>
              </a:rPr>
              <a:t>Kerning</a:t>
            </a:r>
            <a:r>
              <a:rPr lang="en-US" sz="1400" dirty="0" smtClean="0"/>
              <a:t> </a:t>
            </a:r>
            <a:r>
              <a:rPr sz="1400" spc="-16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 smtClean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4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Tracking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  <a:p>
            <a:pPr marL="248920" indent="-236220" algn="just">
              <a:lnSpc>
                <a:spcPct val="150000"/>
              </a:lnSpc>
              <a:spcBef>
                <a:spcPts val="300"/>
              </a:spcBef>
              <a:buClr>
                <a:srgbClr val="414042"/>
              </a:buClr>
              <a:buAutoNum type="arabicPeriod"/>
              <a:tabLst>
                <a:tab pos="248920" algn="l"/>
              </a:tabLst>
            </a:pP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Distorting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or</a:t>
            </a:r>
            <a:r>
              <a:rPr sz="14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Stretching</a:t>
            </a:r>
            <a:r>
              <a:rPr sz="14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Fonts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0" name="object 5"/>
          <p:cNvSpPr txBox="1"/>
          <p:nvPr/>
        </p:nvSpPr>
        <p:spPr>
          <a:xfrm>
            <a:off x="444500" y="5644922"/>
            <a:ext cx="1725930" cy="76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sz="1800" b="1" spc="65" dirty="0">
                <a:solidFill>
                  <a:srgbClr val="AB8C55"/>
                </a:solidFill>
                <a:latin typeface="Times New Roman"/>
                <a:cs typeface="Times New Roman"/>
              </a:rPr>
              <a:t>Typography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175" dirty="0">
                <a:solidFill>
                  <a:srgbClr val="023E51"/>
                </a:solidFill>
                <a:latin typeface="Cambria"/>
                <a:cs typeface="Cambria"/>
              </a:rPr>
              <a:t>Misuse</a:t>
            </a:r>
            <a:endParaRPr sz="3800" dirty="0">
              <a:latin typeface="Cambria"/>
              <a:cs typeface="Cambria"/>
            </a:endParaRPr>
          </a:p>
        </p:txBody>
      </p:sp>
      <p:sp>
        <p:nvSpPr>
          <p:cNvPr id="31" name="object 6"/>
          <p:cNvSpPr/>
          <p:nvPr/>
        </p:nvSpPr>
        <p:spPr>
          <a:xfrm>
            <a:off x="3887838" y="2404251"/>
            <a:ext cx="6118860" cy="19050"/>
          </a:xfrm>
          <a:custGeom>
            <a:avLst/>
            <a:gdLst/>
            <a:ahLst/>
            <a:cxnLst/>
            <a:rect l="l" t="t" r="r" b="b"/>
            <a:pathLst>
              <a:path w="6118859" h="19050">
                <a:moveTo>
                  <a:pt x="6118352" y="0"/>
                </a:moveTo>
                <a:lnTo>
                  <a:pt x="0" y="0"/>
                </a:lnTo>
                <a:lnTo>
                  <a:pt x="0" y="19050"/>
                </a:lnTo>
                <a:lnTo>
                  <a:pt x="6118352" y="19050"/>
                </a:lnTo>
                <a:lnTo>
                  <a:pt x="611835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8"/>
          <p:cNvSpPr/>
          <p:nvPr/>
        </p:nvSpPr>
        <p:spPr>
          <a:xfrm>
            <a:off x="3887838" y="3422638"/>
            <a:ext cx="6118860" cy="19050"/>
          </a:xfrm>
          <a:custGeom>
            <a:avLst/>
            <a:gdLst/>
            <a:ahLst/>
            <a:cxnLst/>
            <a:rect l="l" t="t" r="r" b="b"/>
            <a:pathLst>
              <a:path w="6118859" h="19050">
                <a:moveTo>
                  <a:pt x="6118352" y="0"/>
                </a:moveTo>
                <a:lnTo>
                  <a:pt x="0" y="0"/>
                </a:lnTo>
                <a:lnTo>
                  <a:pt x="0" y="19050"/>
                </a:lnTo>
                <a:lnTo>
                  <a:pt x="6118352" y="19050"/>
                </a:lnTo>
                <a:lnTo>
                  <a:pt x="611835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9"/>
          <p:cNvSpPr/>
          <p:nvPr/>
        </p:nvSpPr>
        <p:spPr>
          <a:xfrm>
            <a:off x="3887838" y="4442639"/>
            <a:ext cx="6118860" cy="19050"/>
          </a:xfrm>
          <a:custGeom>
            <a:avLst/>
            <a:gdLst/>
            <a:ahLst/>
            <a:cxnLst/>
            <a:rect l="l" t="t" r="r" b="b"/>
            <a:pathLst>
              <a:path w="6118859" h="19050">
                <a:moveTo>
                  <a:pt x="6118352" y="0"/>
                </a:moveTo>
                <a:lnTo>
                  <a:pt x="0" y="0"/>
                </a:lnTo>
                <a:lnTo>
                  <a:pt x="0" y="19050"/>
                </a:lnTo>
                <a:lnTo>
                  <a:pt x="6118352" y="19050"/>
                </a:lnTo>
                <a:lnTo>
                  <a:pt x="611835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0"/>
          <p:cNvSpPr/>
          <p:nvPr/>
        </p:nvSpPr>
        <p:spPr>
          <a:xfrm>
            <a:off x="3887838" y="5461039"/>
            <a:ext cx="6118860" cy="19050"/>
          </a:xfrm>
          <a:custGeom>
            <a:avLst/>
            <a:gdLst/>
            <a:ahLst/>
            <a:cxnLst/>
            <a:rect l="l" t="t" r="r" b="b"/>
            <a:pathLst>
              <a:path w="6118859" h="19050">
                <a:moveTo>
                  <a:pt x="6118352" y="0"/>
                </a:moveTo>
                <a:lnTo>
                  <a:pt x="0" y="0"/>
                </a:lnTo>
                <a:lnTo>
                  <a:pt x="0" y="19050"/>
                </a:lnTo>
                <a:lnTo>
                  <a:pt x="6118352" y="19050"/>
                </a:lnTo>
                <a:lnTo>
                  <a:pt x="611835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2"/>
          <p:cNvSpPr/>
          <p:nvPr/>
        </p:nvSpPr>
        <p:spPr>
          <a:xfrm>
            <a:off x="3887849" y="6490554"/>
            <a:ext cx="6118860" cy="0"/>
          </a:xfrm>
          <a:custGeom>
            <a:avLst/>
            <a:gdLst/>
            <a:ahLst/>
            <a:cxnLst/>
            <a:rect l="l" t="t" r="r" b="b"/>
            <a:pathLst>
              <a:path w="6118859">
                <a:moveTo>
                  <a:pt x="0" y="0"/>
                </a:moveTo>
                <a:lnTo>
                  <a:pt x="6118352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3"/>
          <p:cNvSpPr txBox="1"/>
          <p:nvPr/>
        </p:nvSpPr>
        <p:spPr>
          <a:xfrm>
            <a:off x="3875149" y="1405044"/>
            <a:ext cx="6040755" cy="235000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484"/>
              </a:spcBef>
            </a:pPr>
            <a:r>
              <a:rPr sz="1200" b="1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01.</a:t>
            </a:r>
            <a:endParaRPr sz="1200" b="1" dirty="0">
              <a:latin typeface="Plus Jakarta Sans" pitchFamily="2" charset="0"/>
              <a:cs typeface="Plus Jakarta Sans" pitchFamily="2" charset="0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1800" spc="-30" dirty="0">
                <a:solidFill>
                  <a:srgbClr val="58595B"/>
                </a:solidFill>
                <a:latin typeface="Verdana"/>
                <a:cs typeface="Verdana"/>
              </a:rPr>
              <a:t>Lorem</a:t>
            </a:r>
            <a:r>
              <a:rPr sz="1800" spc="-28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800" spc="-40" dirty="0">
                <a:solidFill>
                  <a:srgbClr val="58595B"/>
                </a:solidFill>
                <a:latin typeface="Verdana"/>
                <a:cs typeface="Verdana"/>
              </a:rPr>
              <a:t>ipsum</a:t>
            </a:r>
            <a:r>
              <a:rPr sz="1800" spc="-28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58595B"/>
                </a:solidFill>
                <a:latin typeface="Verdana"/>
                <a:cs typeface="Verdana"/>
              </a:rPr>
              <a:t>dolor</a:t>
            </a:r>
            <a:endParaRPr sz="18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000" spc="10" dirty="0">
                <a:solidFill>
                  <a:srgbClr val="58595B"/>
                </a:solidFill>
                <a:latin typeface="Times New Roman"/>
                <a:cs typeface="Times New Roman"/>
              </a:rPr>
              <a:t>Lorem</a:t>
            </a:r>
            <a:r>
              <a:rPr sz="1000" spc="125" dirty="0">
                <a:solidFill>
                  <a:srgbClr val="58595B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58595B"/>
                </a:solidFill>
                <a:latin typeface="Times New Roman"/>
                <a:cs typeface="Times New Roman"/>
              </a:rPr>
              <a:t>ipsum</a:t>
            </a:r>
            <a:r>
              <a:rPr sz="1000" spc="125" dirty="0">
                <a:solidFill>
                  <a:srgbClr val="58595B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58595B"/>
                </a:solidFill>
                <a:latin typeface="Times New Roman"/>
                <a:cs typeface="Times New Roman"/>
              </a:rPr>
              <a:t>dolor</a:t>
            </a:r>
            <a:r>
              <a:rPr sz="1000" spc="125" dirty="0">
                <a:solidFill>
                  <a:srgbClr val="58595B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58595B"/>
                </a:solidFill>
                <a:latin typeface="Times New Roman"/>
                <a:cs typeface="Times New Roman"/>
              </a:rPr>
              <a:t>sit</a:t>
            </a:r>
            <a:r>
              <a:rPr sz="1000" spc="130" dirty="0">
                <a:solidFill>
                  <a:srgbClr val="58595B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58595B"/>
                </a:solidFill>
                <a:latin typeface="Times New Roman"/>
                <a:cs typeface="Times New Roman"/>
              </a:rPr>
              <a:t>amet,</a:t>
            </a:r>
            <a:r>
              <a:rPr sz="1000" spc="125" dirty="0">
                <a:solidFill>
                  <a:srgbClr val="58595B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58595B"/>
                </a:solidFill>
                <a:latin typeface="Times New Roman"/>
                <a:cs typeface="Times New Roman"/>
              </a:rPr>
              <a:t>consectetuer</a:t>
            </a:r>
            <a:r>
              <a:rPr sz="1000" spc="125" dirty="0">
                <a:solidFill>
                  <a:srgbClr val="58595B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58595B"/>
                </a:solidFill>
                <a:latin typeface="Times New Roman"/>
                <a:cs typeface="Times New Roman"/>
              </a:rPr>
              <a:t>adipiscing</a:t>
            </a:r>
            <a:r>
              <a:rPr sz="1000" spc="130" dirty="0">
                <a:solidFill>
                  <a:srgbClr val="58595B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58595B"/>
                </a:solidFill>
                <a:latin typeface="Times New Roman"/>
                <a:cs typeface="Times New Roman"/>
              </a:rPr>
              <a:t>elit,</a:t>
            </a:r>
            <a:r>
              <a:rPr sz="1000" spc="125" dirty="0">
                <a:solidFill>
                  <a:srgbClr val="58595B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58595B"/>
                </a:solidFill>
                <a:latin typeface="Times New Roman"/>
                <a:cs typeface="Times New Roman"/>
              </a:rPr>
              <a:t>sed</a:t>
            </a:r>
            <a:r>
              <a:rPr sz="1000" spc="125" dirty="0">
                <a:solidFill>
                  <a:srgbClr val="58595B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58595B"/>
                </a:solidFill>
                <a:latin typeface="Times New Roman"/>
                <a:cs typeface="Times New Roman"/>
              </a:rPr>
              <a:t>diam</a:t>
            </a:r>
            <a:r>
              <a:rPr sz="1000" spc="130" dirty="0">
                <a:solidFill>
                  <a:srgbClr val="58595B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58595B"/>
                </a:solidFill>
                <a:latin typeface="Times New Roman"/>
                <a:cs typeface="Times New Roman"/>
              </a:rPr>
              <a:t>nonummy</a:t>
            </a:r>
            <a:r>
              <a:rPr sz="1000" spc="125" dirty="0">
                <a:solidFill>
                  <a:srgbClr val="58595B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58595B"/>
                </a:solidFill>
                <a:latin typeface="Times New Roman"/>
                <a:cs typeface="Times New Roman"/>
              </a:rPr>
              <a:t>nibh</a:t>
            </a:r>
            <a:r>
              <a:rPr sz="1000" spc="125" dirty="0">
                <a:solidFill>
                  <a:srgbClr val="58595B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58595B"/>
                </a:solidFill>
                <a:latin typeface="Times New Roman"/>
                <a:cs typeface="Times New Roman"/>
              </a:rPr>
              <a:t>euismod</a:t>
            </a:r>
            <a:r>
              <a:rPr sz="1000" spc="130" dirty="0">
                <a:solidFill>
                  <a:srgbClr val="58595B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58595B"/>
                </a:solidFill>
                <a:latin typeface="Times New Roman"/>
                <a:cs typeface="Times New Roman"/>
              </a:rPr>
              <a:t>tincidunt</a:t>
            </a:r>
            <a:r>
              <a:rPr sz="1000" spc="125" dirty="0">
                <a:solidFill>
                  <a:srgbClr val="58595B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58595B"/>
                </a:solidFill>
                <a:latin typeface="Times New Roman"/>
                <a:cs typeface="Times New Roman"/>
              </a:rPr>
              <a:t>ut</a:t>
            </a:r>
            <a:endParaRPr sz="1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000" spc="45" dirty="0">
                <a:solidFill>
                  <a:srgbClr val="58595B"/>
                </a:solidFill>
                <a:latin typeface="Times New Roman"/>
                <a:cs typeface="Times New Roman"/>
              </a:rPr>
              <a:t>laoreet</a:t>
            </a:r>
            <a:r>
              <a:rPr sz="1000" spc="140" dirty="0">
                <a:solidFill>
                  <a:srgbClr val="58595B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58595B"/>
                </a:solidFill>
                <a:latin typeface="Times New Roman"/>
                <a:cs typeface="Times New Roman"/>
              </a:rPr>
              <a:t>dolore</a:t>
            </a:r>
            <a:r>
              <a:rPr sz="1000" spc="140" dirty="0">
                <a:solidFill>
                  <a:srgbClr val="58595B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58595B"/>
                </a:solidFill>
                <a:latin typeface="Times New Roman"/>
                <a:cs typeface="Times New Roman"/>
              </a:rPr>
              <a:t>magna</a:t>
            </a:r>
            <a:r>
              <a:rPr sz="1000" spc="145" dirty="0">
                <a:solidFill>
                  <a:srgbClr val="58595B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58595B"/>
                </a:solidFill>
                <a:latin typeface="Times New Roman"/>
                <a:cs typeface="Times New Roman"/>
              </a:rPr>
              <a:t>aliquam</a:t>
            </a:r>
            <a:r>
              <a:rPr sz="1000" spc="140" dirty="0">
                <a:solidFill>
                  <a:srgbClr val="58595B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58595B"/>
                </a:solidFill>
                <a:latin typeface="Times New Roman"/>
                <a:cs typeface="Times New Roman"/>
              </a:rPr>
              <a:t>erat</a:t>
            </a:r>
            <a:r>
              <a:rPr sz="1000" spc="145" dirty="0">
                <a:solidFill>
                  <a:srgbClr val="58595B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58595B"/>
                </a:solidFill>
                <a:latin typeface="Times New Roman"/>
                <a:cs typeface="Times New Roman"/>
              </a:rPr>
              <a:t>volutpat.</a:t>
            </a:r>
            <a:endParaRPr sz="1000" dirty="0">
              <a:latin typeface="Times New Roman"/>
              <a:cs typeface="Times New Roman"/>
            </a:endParaRPr>
          </a:p>
          <a:p>
            <a:pPr marL="13335">
              <a:lnSpc>
                <a:spcPct val="100000"/>
              </a:lnSpc>
              <a:spcBef>
                <a:spcPts val="1125"/>
              </a:spcBef>
            </a:pPr>
            <a:r>
              <a:rPr sz="1200" b="1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02.</a:t>
            </a:r>
            <a:endParaRPr sz="1200" b="1" dirty="0">
              <a:latin typeface="Plus Jakarta Sans" pitchFamily="2" charset="0"/>
              <a:cs typeface="Plus Jakarta Sans" pitchFamily="2" charset="0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800" b="1" spc="60" dirty="0">
                <a:solidFill>
                  <a:srgbClr val="58595B"/>
                </a:solidFill>
                <a:latin typeface="Cambria"/>
                <a:cs typeface="Cambria"/>
              </a:rPr>
              <a:t>Lorem</a:t>
            </a:r>
            <a:r>
              <a:rPr sz="1800" b="1" spc="-15" dirty="0">
                <a:solidFill>
                  <a:srgbClr val="58595B"/>
                </a:solidFill>
                <a:latin typeface="Cambria"/>
                <a:cs typeface="Cambria"/>
              </a:rPr>
              <a:t> </a:t>
            </a:r>
            <a:r>
              <a:rPr sz="1800" spc="-40" dirty="0">
                <a:solidFill>
                  <a:srgbClr val="58595B"/>
                </a:solidFill>
                <a:latin typeface="Verdana"/>
                <a:cs typeface="Verdana"/>
              </a:rPr>
              <a:t>ipsum</a:t>
            </a:r>
            <a:r>
              <a:rPr sz="1800" spc="-2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800" i="1" spc="-20" dirty="0">
                <a:solidFill>
                  <a:srgbClr val="58595B"/>
                </a:solidFill>
                <a:latin typeface="Times New Roman"/>
                <a:cs typeface="Times New Roman"/>
              </a:rPr>
              <a:t>dolor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Lorem</a:t>
            </a:r>
            <a:r>
              <a:rPr sz="1000" spc="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ipsum</a:t>
            </a:r>
            <a:r>
              <a:rPr sz="1000" spc="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dolor</a:t>
            </a:r>
            <a:r>
              <a:rPr sz="1000" spc="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sit</a:t>
            </a:r>
            <a:r>
              <a:rPr sz="1000" spc="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amet,</a:t>
            </a:r>
            <a:r>
              <a:rPr sz="1000" spc="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consectetuer</a:t>
            </a:r>
            <a:r>
              <a:rPr sz="1000" spc="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adipiscing</a:t>
            </a:r>
            <a:r>
              <a:rPr sz="1000" spc="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elit,</a:t>
            </a:r>
            <a:r>
              <a:rPr sz="1000" spc="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sed</a:t>
            </a:r>
            <a:r>
              <a:rPr sz="1000" spc="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diam</a:t>
            </a:r>
            <a:r>
              <a:rPr sz="1000" spc="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nonummy</a:t>
            </a:r>
            <a:r>
              <a:rPr sz="1000" spc="6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nibh</a:t>
            </a:r>
            <a:r>
              <a:rPr sz="1000" spc="5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euismod</a:t>
            </a:r>
            <a:endParaRPr sz="10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tincidunt</a:t>
            </a:r>
            <a:r>
              <a:rPr sz="1000" spc="3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ut</a:t>
            </a:r>
            <a:r>
              <a:rPr sz="1000" spc="4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laoreet</a:t>
            </a:r>
            <a:r>
              <a:rPr sz="1000" spc="4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dolore</a:t>
            </a:r>
            <a:r>
              <a:rPr sz="1000" spc="4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magna</a:t>
            </a:r>
            <a:r>
              <a:rPr sz="1000" spc="4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aliquam</a:t>
            </a:r>
            <a:r>
              <a:rPr sz="1000" spc="4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58595B"/>
                </a:solidFill>
                <a:latin typeface="Verdana"/>
                <a:cs typeface="Verdana"/>
              </a:rPr>
              <a:t>erat</a:t>
            </a:r>
            <a:r>
              <a:rPr sz="1000" spc="4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58595B"/>
                </a:solidFill>
                <a:latin typeface="Verdana"/>
                <a:cs typeface="Verdana"/>
              </a:rPr>
              <a:t>volutpat.</a:t>
            </a:r>
            <a:endParaRPr sz="1000" dirty="0">
              <a:latin typeface="Verdana"/>
              <a:cs typeface="Verdana"/>
            </a:endParaRPr>
          </a:p>
          <a:p>
            <a:pPr marL="13335">
              <a:lnSpc>
                <a:spcPct val="100000"/>
              </a:lnSpc>
              <a:spcBef>
                <a:spcPts val="1180"/>
              </a:spcBef>
            </a:pPr>
            <a:r>
              <a:rPr sz="1200" b="1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03.</a:t>
            </a:r>
            <a:endParaRPr sz="1200" b="1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9" name="object 14"/>
          <p:cNvSpPr txBox="1"/>
          <p:nvPr/>
        </p:nvSpPr>
        <p:spPr>
          <a:xfrm>
            <a:off x="3875149" y="3836803"/>
            <a:ext cx="6148070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58595B"/>
                </a:solidFill>
                <a:latin typeface="Verdana"/>
                <a:cs typeface="Verdana"/>
              </a:rPr>
              <a:t>Lorem</a:t>
            </a:r>
            <a:r>
              <a:rPr sz="800" spc="-10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800" spc="-20" dirty="0">
                <a:solidFill>
                  <a:srgbClr val="58595B"/>
                </a:solidFill>
                <a:latin typeface="Verdana"/>
                <a:cs typeface="Verdana"/>
              </a:rPr>
              <a:t>ipsum</a:t>
            </a:r>
            <a:r>
              <a:rPr sz="800" spc="-10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800" spc="-10" dirty="0">
                <a:solidFill>
                  <a:srgbClr val="58595B"/>
                </a:solidFill>
                <a:latin typeface="Verdana"/>
                <a:cs typeface="Verdana"/>
              </a:rPr>
              <a:t>dolor</a:t>
            </a:r>
            <a:endParaRPr sz="800">
              <a:latin typeface="Verdana"/>
              <a:cs typeface="Verdana"/>
            </a:endParaRPr>
          </a:p>
          <a:p>
            <a:pPr marL="12700" marR="5080">
              <a:lnSpc>
                <a:spcPts val="1500"/>
              </a:lnSpc>
              <a:spcBef>
                <a:spcPts val="60"/>
              </a:spcBef>
            </a:pP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Lorem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ipsum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dolor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sit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amet,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consectetuer</a:t>
            </a:r>
            <a:r>
              <a:rPr sz="600" spc="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adipiscing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elit,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sed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diam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nonummy</a:t>
            </a:r>
            <a:r>
              <a:rPr sz="600" spc="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nibh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euismod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tincidunt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ut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laoreet</a:t>
            </a:r>
            <a:r>
              <a:rPr sz="600" spc="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dolore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magna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aliquam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erat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volutpat.</a:t>
            </a:r>
            <a:r>
              <a:rPr sz="600" spc="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58595B"/>
                </a:solidFill>
                <a:latin typeface="Verdana"/>
                <a:cs typeface="Verdana"/>
              </a:rPr>
              <a:t>Lorem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ipsum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dolor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sit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amet,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consectetuer</a:t>
            </a:r>
            <a:r>
              <a:rPr sz="600" spc="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adipiscing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elit,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sed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diam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nonummy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nibh</a:t>
            </a:r>
            <a:r>
              <a:rPr sz="600" spc="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euismod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tincidunt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ut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laoreet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dolore</a:t>
            </a:r>
            <a:r>
              <a:rPr sz="600" spc="50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magna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aliquam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58595B"/>
                </a:solidFill>
                <a:latin typeface="Verdana"/>
                <a:cs typeface="Verdana"/>
              </a:rPr>
              <a:t>erat</a:t>
            </a:r>
            <a:r>
              <a:rPr sz="600" spc="45" dirty="0">
                <a:solidFill>
                  <a:srgbClr val="58595B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58595B"/>
                </a:solidFill>
                <a:latin typeface="Verdana"/>
                <a:cs typeface="Verdana"/>
              </a:rPr>
              <a:t>volutpat.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40" name="object 15"/>
          <p:cNvSpPr txBox="1"/>
          <p:nvPr/>
        </p:nvSpPr>
        <p:spPr>
          <a:xfrm>
            <a:off x="3849749" y="4916185"/>
            <a:ext cx="6038850" cy="39370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38100" marR="30480">
              <a:lnSpc>
                <a:spcPct val="66200"/>
              </a:lnSpc>
              <a:spcBef>
                <a:spcPts val="830"/>
              </a:spcBef>
            </a:pPr>
            <a:r>
              <a:rPr sz="1000" spc="-575" dirty="0">
                <a:solidFill>
                  <a:srgbClr val="58595B"/>
                </a:solidFill>
                <a:latin typeface="Verdana"/>
                <a:cs typeface="Verdana"/>
              </a:rPr>
              <a:t>L</a:t>
            </a:r>
            <a:r>
              <a:rPr sz="2700" b="1" spc="-937" baseline="27777" dirty="0">
                <a:solidFill>
                  <a:srgbClr val="58595B"/>
                </a:solidFill>
                <a:latin typeface="Cambria"/>
                <a:cs typeface="Cambria"/>
              </a:rPr>
              <a:t>L</a:t>
            </a:r>
            <a:r>
              <a:rPr sz="1000" spc="-105" dirty="0">
                <a:solidFill>
                  <a:srgbClr val="58595B"/>
                </a:solidFill>
                <a:latin typeface="Verdana"/>
                <a:cs typeface="Verdana"/>
              </a:rPr>
              <a:t>o</a:t>
            </a:r>
            <a:r>
              <a:rPr sz="1000" spc="-280" dirty="0">
                <a:solidFill>
                  <a:srgbClr val="58595B"/>
                </a:solidFill>
                <a:latin typeface="Verdana"/>
                <a:cs typeface="Verdana"/>
              </a:rPr>
              <a:t>r</a:t>
            </a:r>
            <a:r>
              <a:rPr sz="2700" b="1" spc="-1402" baseline="27777" dirty="0">
                <a:solidFill>
                  <a:srgbClr val="58595B"/>
                </a:solidFill>
                <a:latin typeface="Cambria"/>
                <a:cs typeface="Cambria"/>
              </a:rPr>
              <a:t>o</a:t>
            </a:r>
            <a:r>
              <a:rPr sz="1000" spc="-110" dirty="0">
                <a:solidFill>
                  <a:srgbClr val="58595B"/>
                </a:solidFill>
                <a:latin typeface="Verdana"/>
                <a:cs typeface="Verdana"/>
              </a:rPr>
              <a:t>e</a:t>
            </a:r>
            <a:r>
              <a:rPr sz="1000" spc="-470" dirty="0">
                <a:solidFill>
                  <a:srgbClr val="58595B"/>
                </a:solidFill>
                <a:latin typeface="Verdana"/>
                <a:cs typeface="Verdana"/>
              </a:rPr>
              <a:t>m</a:t>
            </a:r>
            <a:r>
              <a:rPr sz="2700" b="1" spc="-697" baseline="27777" dirty="0">
                <a:solidFill>
                  <a:srgbClr val="58595B"/>
                </a:solidFill>
                <a:latin typeface="Cambria"/>
                <a:cs typeface="Cambria"/>
              </a:rPr>
              <a:t>r</a:t>
            </a:r>
            <a:r>
              <a:rPr sz="1000" spc="-130" dirty="0">
                <a:solidFill>
                  <a:srgbClr val="58595B"/>
                </a:solidFill>
                <a:latin typeface="Verdana"/>
                <a:cs typeface="Verdana"/>
              </a:rPr>
              <a:t>i</a:t>
            </a:r>
            <a:r>
              <a:rPr sz="1000" spc="-335" dirty="0">
                <a:solidFill>
                  <a:srgbClr val="58595B"/>
                </a:solidFill>
                <a:latin typeface="Verdana"/>
                <a:cs typeface="Verdana"/>
              </a:rPr>
              <a:t>p</a:t>
            </a:r>
            <a:r>
              <a:rPr sz="2700" b="1" spc="-1110" baseline="27777" dirty="0">
                <a:solidFill>
                  <a:srgbClr val="58595B"/>
                </a:solidFill>
                <a:latin typeface="Cambria"/>
                <a:cs typeface="Cambria"/>
              </a:rPr>
              <a:t>e</a:t>
            </a:r>
            <a:r>
              <a:rPr sz="1000" spc="-114" dirty="0">
                <a:solidFill>
                  <a:srgbClr val="58595B"/>
                </a:solidFill>
                <a:latin typeface="Verdana"/>
                <a:cs typeface="Verdana"/>
              </a:rPr>
              <a:t>s</a:t>
            </a:r>
            <a:r>
              <a:rPr sz="1000" spc="-270" dirty="0">
                <a:solidFill>
                  <a:srgbClr val="58595B"/>
                </a:solidFill>
                <a:latin typeface="Verdana"/>
                <a:cs typeface="Verdana"/>
              </a:rPr>
              <a:t>u</a:t>
            </a:r>
            <a:r>
              <a:rPr sz="2700" b="1" spc="-2250" baseline="27777" dirty="0">
                <a:solidFill>
                  <a:srgbClr val="58595B"/>
                </a:solidFill>
                <a:latin typeface="Cambria"/>
                <a:cs typeface="Cambria"/>
              </a:rPr>
              <a:t>m</a:t>
            </a:r>
            <a:r>
              <a:rPr sz="1000" spc="-45" dirty="0">
                <a:solidFill>
                  <a:srgbClr val="58595B"/>
                </a:solidFill>
                <a:latin typeface="Verdana"/>
                <a:cs typeface="Verdana"/>
              </a:rPr>
              <a:t>m</a:t>
            </a:r>
            <a:r>
              <a:rPr sz="1000" spc="-105" dirty="0">
                <a:solidFill>
                  <a:srgbClr val="58595B"/>
                </a:solidFill>
                <a:latin typeface="Verdana"/>
                <a:cs typeface="Verdana"/>
              </a:rPr>
              <a:t>d</a:t>
            </a:r>
            <a:r>
              <a:rPr sz="1000" spc="-235" dirty="0">
                <a:solidFill>
                  <a:srgbClr val="58595B"/>
                </a:solidFill>
                <a:latin typeface="Verdana"/>
                <a:cs typeface="Verdana"/>
              </a:rPr>
              <a:t>o</a:t>
            </a:r>
            <a:r>
              <a:rPr sz="2700" b="1" spc="-667" baseline="27777" dirty="0">
                <a:solidFill>
                  <a:srgbClr val="58595B"/>
                </a:solidFill>
                <a:latin typeface="Cambria"/>
                <a:cs typeface="Cambria"/>
              </a:rPr>
              <a:t>i</a:t>
            </a:r>
            <a:r>
              <a:rPr sz="1000" spc="-130" dirty="0">
                <a:solidFill>
                  <a:srgbClr val="58595B"/>
                </a:solidFill>
                <a:latin typeface="Verdana"/>
                <a:cs typeface="Verdana"/>
              </a:rPr>
              <a:t>l</a:t>
            </a:r>
            <a:r>
              <a:rPr sz="1000" spc="-370" dirty="0">
                <a:solidFill>
                  <a:srgbClr val="58595B"/>
                </a:solidFill>
                <a:latin typeface="Verdana"/>
                <a:cs typeface="Verdana"/>
              </a:rPr>
              <a:t>o</a:t>
            </a:r>
            <a:r>
              <a:rPr sz="2700" b="1" spc="-1222" baseline="27777" dirty="0">
                <a:solidFill>
                  <a:srgbClr val="58595B"/>
                </a:solidFill>
                <a:latin typeface="Cambria"/>
                <a:cs typeface="Cambria"/>
              </a:rPr>
              <a:t>p</a:t>
            </a:r>
            <a:r>
              <a:rPr sz="1000" spc="-50" dirty="0">
                <a:solidFill>
                  <a:srgbClr val="58595B"/>
                </a:solidFill>
                <a:latin typeface="Verdana"/>
                <a:cs typeface="Verdana"/>
              </a:rPr>
              <a:t>r</a:t>
            </a:r>
            <a:r>
              <a:rPr sz="1000" spc="-114" dirty="0">
                <a:solidFill>
                  <a:srgbClr val="58595B"/>
                </a:solidFill>
                <a:latin typeface="Verdana"/>
                <a:cs typeface="Verdana"/>
              </a:rPr>
              <a:t>s</a:t>
            </a:r>
            <a:r>
              <a:rPr sz="1000" spc="-220" dirty="0">
                <a:solidFill>
                  <a:srgbClr val="58595B"/>
                </a:solidFill>
                <a:latin typeface="Verdana"/>
                <a:cs typeface="Verdana"/>
              </a:rPr>
              <a:t>i</a:t>
            </a:r>
            <a:r>
              <a:rPr sz="2700" b="1" spc="-1177" baseline="27777" dirty="0">
                <a:solidFill>
                  <a:srgbClr val="58595B"/>
                </a:solidFill>
                <a:latin typeface="Cambria"/>
                <a:cs typeface="Cambria"/>
              </a:rPr>
              <a:t>s</a:t>
            </a:r>
            <a:r>
              <a:rPr sz="1000" spc="-45" dirty="0">
                <a:solidFill>
                  <a:srgbClr val="58595B"/>
                </a:solidFill>
                <a:latin typeface="Verdana"/>
                <a:cs typeface="Verdana"/>
              </a:rPr>
              <a:t>t</a:t>
            </a:r>
            <a:r>
              <a:rPr sz="1000" spc="-120" dirty="0">
                <a:solidFill>
                  <a:srgbClr val="58595B"/>
                </a:solidFill>
                <a:latin typeface="Verdana"/>
                <a:cs typeface="Verdana"/>
              </a:rPr>
              <a:t>a</a:t>
            </a:r>
            <a:r>
              <a:rPr sz="1000" spc="-905" dirty="0">
                <a:solidFill>
                  <a:srgbClr val="58595B"/>
                </a:solidFill>
                <a:latin typeface="Verdana"/>
                <a:cs typeface="Verdana"/>
              </a:rPr>
              <a:t>m</a:t>
            </a:r>
            <a:r>
              <a:rPr sz="2700" b="1" spc="-525" baseline="27777" dirty="0">
                <a:solidFill>
                  <a:srgbClr val="58595B"/>
                </a:solidFill>
                <a:latin typeface="Cambria"/>
                <a:cs typeface="Cambria"/>
              </a:rPr>
              <a:t>u</a:t>
            </a:r>
            <a:r>
              <a:rPr sz="1000" spc="-290" dirty="0">
                <a:solidFill>
                  <a:srgbClr val="58595B"/>
                </a:solidFill>
                <a:latin typeface="Verdana"/>
                <a:cs typeface="Verdana"/>
              </a:rPr>
              <a:t>e</a:t>
            </a:r>
            <a:r>
              <a:rPr sz="2700" b="1" spc="-2167" baseline="27777" dirty="0">
                <a:solidFill>
                  <a:srgbClr val="58595B"/>
                </a:solidFill>
                <a:latin typeface="Cambria"/>
                <a:cs typeface="Cambria"/>
              </a:rPr>
              <a:t>m</a:t>
            </a:r>
            <a:r>
              <a:rPr sz="1000" spc="-114" dirty="0">
                <a:solidFill>
                  <a:srgbClr val="58595B"/>
                </a:solidFill>
                <a:latin typeface="Verdana"/>
                <a:cs typeface="Verdana"/>
              </a:rPr>
              <a:t>t</a:t>
            </a:r>
            <a:r>
              <a:rPr sz="1000" spc="-50" dirty="0">
                <a:solidFill>
                  <a:srgbClr val="58595B"/>
                </a:solidFill>
                <a:latin typeface="Verdana"/>
                <a:cs typeface="Verdana"/>
              </a:rPr>
              <a:t>,</a:t>
            </a:r>
            <a:r>
              <a:rPr sz="1000" spc="-100" dirty="0">
                <a:solidFill>
                  <a:srgbClr val="58595B"/>
                </a:solidFill>
                <a:latin typeface="Verdana"/>
                <a:cs typeface="Verdana"/>
              </a:rPr>
              <a:t>c</a:t>
            </a:r>
            <a:r>
              <a:rPr sz="1000" spc="-105" dirty="0">
                <a:solidFill>
                  <a:srgbClr val="58595B"/>
                </a:solidFill>
                <a:latin typeface="Verdana"/>
                <a:cs typeface="Verdana"/>
              </a:rPr>
              <a:t>o</a:t>
            </a:r>
            <a:r>
              <a:rPr sz="1000" spc="-445" dirty="0">
                <a:solidFill>
                  <a:srgbClr val="58595B"/>
                </a:solidFill>
                <a:latin typeface="Verdana"/>
                <a:cs typeface="Verdana"/>
              </a:rPr>
              <a:t>n</a:t>
            </a:r>
            <a:r>
              <a:rPr sz="2700" b="1" spc="-1192" baseline="27777" dirty="0">
                <a:solidFill>
                  <a:srgbClr val="58595B"/>
                </a:solidFill>
                <a:latin typeface="Cambria"/>
                <a:cs typeface="Cambria"/>
              </a:rPr>
              <a:t>d</a:t>
            </a:r>
            <a:r>
              <a:rPr sz="1000" spc="-114" dirty="0">
                <a:solidFill>
                  <a:srgbClr val="58595B"/>
                </a:solidFill>
                <a:latin typeface="Verdana"/>
                <a:cs typeface="Verdana"/>
              </a:rPr>
              <a:t>s</a:t>
            </a:r>
            <a:r>
              <a:rPr sz="1000" spc="-270" dirty="0">
                <a:solidFill>
                  <a:srgbClr val="58595B"/>
                </a:solidFill>
                <a:latin typeface="Verdana"/>
                <a:cs typeface="Verdana"/>
              </a:rPr>
              <a:t>e</a:t>
            </a:r>
            <a:r>
              <a:rPr sz="2700" b="1" spc="-1335" baseline="27777" dirty="0">
                <a:solidFill>
                  <a:srgbClr val="58595B"/>
                </a:solidFill>
                <a:latin typeface="Cambria"/>
                <a:cs typeface="Cambria"/>
              </a:rPr>
              <a:t>o</a:t>
            </a:r>
            <a:r>
              <a:rPr sz="1000" spc="-100" dirty="0">
                <a:solidFill>
                  <a:srgbClr val="58595B"/>
                </a:solidFill>
                <a:latin typeface="Verdana"/>
                <a:cs typeface="Verdana"/>
              </a:rPr>
              <a:t>c</a:t>
            </a:r>
            <a:r>
              <a:rPr sz="1000" spc="-130" dirty="0">
                <a:solidFill>
                  <a:srgbClr val="58595B"/>
                </a:solidFill>
                <a:latin typeface="Verdana"/>
                <a:cs typeface="Verdana"/>
              </a:rPr>
              <a:t>t</a:t>
            </a:r>
            <a:r>
              <a:rPr sz="1000" spc="-450" dirty="0">
                <a:solidFill>
                  <a:srgbClr val="58595B"/>
                </a:solidFill>
                <a:latin typeface="Verdana"/>
                <a:cs typeface="Verdana"/>
              </a:rPr>
              <a:t>e</a:t>
            </a:r>
            <a:r>
              <a:rPr sz="2700" b="1" spc="-330" baseline="27777" dirty="0">
                <a:solidFill>
                  <a:srgbClr val="58595B"/>
                </a:solidFill>
                <a:latin typeface="Cambria"/>
                <a:cs typeface="Cambria"/>
              </a:rPr>
              <a:t>l</a:t>
            </a:r>
            <a:r>
              <a:rPr sz="1000" spc="-210" dirty="0">
                <a:solidFill>
                  <a:srgbClr val="58595B"/>
                </a:solidFill>
                <a:latin typeface="Verdana"/>
                <a:cs typeface="Verdana"/>
              </a:rPr>
              <a:t>t</a:t>
            </a:r>
            <a:r>
              <a:rPr sz="2700" b="1" spc="-1432" baseline="27777" dirty="0">
                <a:solidFill>
                  <a:srgbClr val="58595B"/>
                </a:solidFill>
                <a:latin typeface="Cambria"/>
                <a:cs typeface="Cambria"/>
              </a:rPr>
              <a:t>o</a:t>
            </a:r>
            <a:r>
              <a:rPr sz="1000" spc="-125" dirty="0">
                <a:solidFill>
                  <a:srgbClr val="58595B"/>
                </a:solidFill>
                <a:latin typeface="Verdana"/>
                <a:cs typeface="Verdana"/>
              </a:rPr>
              <a:t>u</a:t>
            </a:r>
            <a:r>
              <a:rPr sz="1000" spc="-110" dirty="0">
                <a:solidFill>
                  <a:srgbClr val="58595B"/>
                </a:solidFill>
                <a:latin typeface="Verdana"/>
                <a:cs typeface="Verdana"/>
              </a:rPr>
              <a:t>e</a:t>
            </a:r>
            <a:r>
              <a:rPr sz="1000" spc="-405" dirty="0">
                <a:solidFill>
                  <a:srgbClr val="58595B"/>
                </a:solidFill>
                <a:latin typeface="Verdana"/>
                <a:cs typeface="Verdana"/>
              </a:rPr>
              <a:t>r</a:t>
            </a:r>
            <a:r>
              <a:rPr sz="2700" b="1" spc="-847" baseline="27777" dirty="0">
                <a:solidFill>
                  <a:srgbClr val="58595B"/>
                </a:solidFill>
                <a:latin typeface="Cambria"/>
                <a:cs typeface="Cambria"/>
              </a:rPr>
              <a:t>r</a:t>
            </a:r>
            <a:r>
              <a:rPr sz="1000" spc="-120" dirty="0">
                <a:solidFill>
                  <a:srgbClr val="58595B"/>
                </a:solidFill>
                <a:latin typeface="Verdana"/>
                <a:cs typeface="Verdana"/>
              </a:rPr>
              <a:t>a</a:t>
            </a:r>
            <a:r>
              <a:rPr sz="1000" spc="-105" dirty="0">
                <a:solidFill>
                  <a:srgbClr val="58595B"/>
                </a:solidFill>
                <a:latin typeface="Verdana"/>
                <a:cs typeface="Verdana"/>
              </a:rPr>
              <a:t>d</a:t>
            </a:r>
            <a:r>
              <a:rPr sz="1000" spc="-114" dirty="0">
                <a:solidFill>
                  <a:srgbClr val="58595B"/>
                </a:solidFill>
                <a:latin typeface="Verdana"/>
                <a:cs typeface="Verdana"/>
              </a:rPr>
              <a:t>ipiscin</a:t>
            </a:r>
            <a:r>
              <a:rPr sz="1000" spc="-45" dirty="0">
                <a:solidFill>
                  <a:srgbClr val="58595B"/>
                </a:solidFill>
                <a:latin typeface="Verdana"/>
                <a:cs typeface="Verdana"/>
              </a:rPr>
              <a:t>g</a:t>
            </a:r>
            <a:r>
              <a:rPr sz="1000" spc="-120" dirty="0">
                <a:solidFill>
                  <a:srgbClr val="58595B"/>
                </a:solidFill>
                <a:latin typeface="Verdana"/>
                <a:cs typeface="Verdana"/>
              </a:rPr>
              <a:t>elit</a:t>
            </a:r>
            <a:r>
              <a:rPr sz="1000" spc="-45" dirty="0">
                <a:solidFill>
                  <a:srgbClr val="58595B"/>
                </a:solidFill>
                <a:latin typeface="Verdana"/>
                <a:cs typeface="Verdana"/>
              </a:rPr>
              <a:t>,</a:t>
            </a:r>
            <a:r>
              <a:rPr sz="1000" spc="-110" dirty="0">
                <a:solidFill>
                  <a:srgbClr val="58595B"/>
                </a:solidFill>
                <a:latin typeface="Verdana"/>
                <a:cs typeface="Verdana"/>
              </a:rPr>
              <a:t>se</a:t>
            </a:r>
            <a:r>
              <a:rPr sz="1000" spc="-40" dirty="0">
                <a:solidFill>
                  <a:srgbClr val="58595B"/>
                </a:solidFill>
                <a:latin typeface="Verdana"/>
                <a:cs typeface="Verdana"/>
              </a:rPr>
              <a:t>d</a:t>
            </a:r>
            <a:r>
              <a:rPr sz="1000" spc="-114" dirty="0">
                <a:solidFill>
                  <a:srgbClr val="58595B"/>
                </a:solidFill>
                <a:latin typeface="Verdana"/>
                <a:cs typeface="Verdana"/>
              </a:rPr>
              <a:t>dia</a:t>
            </a:r>
            <a:r>
              <a:rPr sz="1000" spc="-45" dirty="0">
                <a:solidFill>
                  <a:srgbClr val="58595B"/>
                </a:solidFill>
                <a:latin typeface="Verdana"/>
                <a:cs typeface="Verdana"/>
              </a:rPr>
              <a:t>m</a:t>
            </a:r>
            <a:r>
              <a:rPr sz="1000" spc="-120" dirty="0">
                <a:solidFill>
                  <a:srgbClr val="58595B"/>
                </a:solidFill>
                <a:latin typeface="Verdana"/>
                <a:cs typeface="Verdana"/>
              </a:rPr>
              <a:t>nonum</a:t>
            </a:r>
            <a:r>
              <a:rPr sz="1000" spc="-130" dirty="0">
                <a:solidFill>
                  <a:srgbClr val="58595B"/>
                </a:solidFill>
                <a:latin typeface="Verdana"/>
                <a:cs typeface="Verdana"/>
              </a:rPr>
              <a:t>m</a:t>
            </a:r>
            <a:r>
              <a:rPr sz="1000" spc="-45" dirty="0">
                <a:solidFill>
                  <a:srgbClr val="58595B"/>
                </a:solidFill>
                <a:latin typeface="Verdana"/>
                <a:cs typeface="Verdana"/>
              </a:rPr>
              <a:t>y</a:t>
            </a:r>
            <a:r>
              <a:rPr sz="1000" spc="-120" dirty="0">
                <a:solidFill>
                  <a:srgbClr val="58595B"/>
                </a:solidFill>
                <a:latin typeface="Verdana"/>
                <a:cs typeface="Verdana"/>
              </a:rPr>
              <a:t>nib</a:t>
            </a:r>
            <a:r>
              <a:rPr sz="1000" spc="-45" dirty="0">
                <a:solidFill>
                  <a:srgbClr val="58595B"/>
                </a:solidFill>
                <a:latin typeface="Verdana"/>
                <a:cs typeface="Verdana"/>
              </a:rPr>
              <a:t>h</a:t>
            </a:r>
            <a:r>
              <a:rPr sz="1000" spc="-114" dirty="0">
                <a:solidFill>
                  <a:srgbClr val="58595B"/>
                </a:solidFill>
                <a:latin typeface="Verdana"/>
                <a:cs typeface="Verdana"/>
              </a:rPr>
              <a:t>euismo</a:t>
            </a:r>
            <a:r>
              <a:rPr sz="1000" spc="-45" dirty="0">
                <a:solidFill>
                  <a:srgbClr val="58595B"/>
                </a:solidFill>
                <a:latin typeface="Verdana"/>
                <a:cs typeface="Verdana"/>
              </a:rPr>
              <a:t>d</a:t>
            </a:r>
            <a:r>
              <a:rPr sz="1000" spc="-114" dirty="0">
                <a:solidFill>
                  <a:srgbClr val="58595B"/>
                </a:solidFill>
                <a:latin typeface="Verdana"/>
                <a:cs typeface="Verdana"/>
              </a:rPr>
              <a:t>tincidun</a:t>
            </a:r>
            <a:r>
              <a:rPr sz="1000" spc="-45" dirty="0">
                <a:solidFill>
                  <a:srgbClr val="58595B"/>
                </a:solidFill>
                <a:latin typeface="Verdana"/>
                <a:cs typeface="Verdana"/>
              </a:rPr>
              <a:t>t</a:t>
            </a:r>
            <a:r>
              <a:rPr sz="1000" spc="-120" dirty="0">
                <a:solidFill>
                  <a:srgbClr val="58595B"/>
                </a:solidFill>
                <a:latin typeface="Verdana"/>
                <a:cs typeface="Verdana"/>
              </a:rPr>
              <a:t>u</a:t>
            </a:r>
            <a:r>
              <a:rPr sz="1000" spc="-45" dirty="0">
                <a:solidFill>
                  <a:srgbClr val="58595B"/>
                </a:solidFill>
                <a:latin typeface="Verdana"/>
                <a:cs typeface="Verdana"/>
              </a:rPr>
              <a:t>t</a:t>
            </a:r>
            <a:r>
              <a:rPr sz="1000" spc="-114" dirty="0">
                <a:solidFill>
                  <a:srgbClr val="58595B"/>
                </a:solidFill>
                <a:latin typeface="Verdana"/>
                <a:cs typeface="Verdana"/>
              </a:rPr>
              <a:t>laoree</a:t>
            </a:r>
            <a:r>
              <a:rPr sz="1000" spc="-45" dirty="0">
                <a:solidFill>
                  <a:srgbClr val="58595B"/>
                </a:solidFill>
                <a:latin typeface="Verdana"/>
                <a:cs typeface="Verdana"/>
              </a:rPr>
              <a:t>t</a:t>
            </a:r>
            <a:r>
              <a:rPr sz="1000" spc="-110" dirty="0">
                <a:solidFill>
                  <a:srgbClr val="58595B"/>
                </a:solidFill>
                <a:latin typeface="Verdana"/>
                <a:cs typeface="Verdana"/>
              </a:rPr>
              <a:t>dolor</a:t>
            </a:r>
            <a:r>
              <a:rPr sz="1000" spc="-40" dirty="0">
                <a:solidFill>
                  <a:srgbClr val="58595B"/>
                </a:solidFill>
                <a:latin typeface="Verdana"/>
                <a:cs typeface="Verdana"/>
              </a:rPr>
              <a:t>e</a:t>
            </a:r>
            <a:r>
              <a:rPr sz="1000" spc="-114" dirty="0">
                <a:solidFill>
                  <a:srgbClr val="58595B"/>
                </a:solidFill>
                <a:latin typeface="Verdana"/>
                <a:cs typeface="Verdana"/>
              </a:rPr>
              <a:t>magna</a:t>
            </a:r>
            <a:r>
              <a:rPr sz="1000" spc="-75" dirty="0">
                <a:solidFill>
                  <a:srgbClr val="58595B"/>
                </a:solidFill>
                <a:latin typeface="Verdana"/>
                <a:cs typeface="Verdana"/>
              </a:rPr>
              <a:t> aliquameratvolutpat.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41" name="object 16"/>
          <p:cNvSpPr/>
          <p:nvPr/>
        </p:nvSpPr>
        <p:spPr>
          <a:xfrm>
            <a:off x="3887838" y="5946509"/>
            <a:ext cx="1033780" cy="128270"/>
          </a:xfrm>
          <a:custGeom>
            <a:avLst/>
            <a:gdLst/>
            <a:ahLst/>
            <a:cxnLst/>
            <a:rect l="l" t="t" r="r" b="b"/>
            <a:pathLst>
              <a:path w="1033779" h="128270">
                <a:moveTo>
                  <a:pt x="200863" y="92506"/>
                </a:moveTo>
                <a:lnTo>
                  <a:pt x="199555" y="91440"/>
                </a:lnTo>
                <a:lnTo>
                  <a:pt x="196634" y="91440"/>
                </a:lnTo>
                <a:lnTo>
                  <a:pt x="186436" y="95059"/>
                </a:lnTo>
                <a:lnTo>
                  <a:pt x="175183" y="103009"/>
                </a:lnTo>
                <a:lnTo>
                  <a:pt x="161061" y="110959"/>
                </a:lnTo>
                <a:lnTo>
                  <a:pt x="142265" y="114566"/>
                </a:lnTo>
                <a:lnTo>
                  <a:pt x="84328" y="114566"/>
                </a:lnTo>
                <a:lnTo>
                  <a:pt x="84328" y="23304"/>
                </a:lnTo>
                <a:lnTo>
                  <a:pt x="87934" y="16052"/>
                </a:lnTo>
                <a:lnTo>
                  <a:pt x="95872" y="11277"/>
                </a:lnTo>
                <a:lnTo>
                  <a:pt x="103809" y="7670"/>
                </a:lnTo>
                <a:lnTo>
                  <a:pt x="107416" y="3911"/>
                </a:lnTo>
                <a:lnTo>
                  <a:pt x="107416" y="1244"/>
                </a:lnTo>
                <a:lnTo>
                  <a:pt x="104825" y="0"/>
                </a:lnTo>
                <a:lnTo>
                  <a:pt x="98958" y="0"/>
                </a:lnTo>
                <a:lnTo>
                  <a:pt x="74790" y="749"/>
                </a:lnTo>
                <a:lnTo>
                  <a:pt x="40043" y="889"/>
                </a:lnTo>
                <a:lnTo>
                  <a:pt x="16332" y="139"/>
                </a:lnTo>
                <a:lnTo>
                  <a:pt x="2603" y="0"/>
                </a:lnTo>
                <a:lnTo>
                  <a:pt x="0" y="1244"/>
                </a:lnTo>
                <a:lnTo>
                  <a:pt x="0" y="3911"/>
                </a:lnTo>
                <a:lnTo>
                  <a:pt x="3606" y="7670"/>
                </a:lnTo>
                <a:lnTo>
                  <a:pt x="11557" y="11252"/>
                </a:lnTo>
                <a:lnTo>
                  <a:pt x="19507" y="15976"/>
                </a:lnTo>
                <a:lnTo>
                  <a:pt x="23114" y="23126"/>
                </a:lnTo>
                <a:lnTo>
                  <a:pt x="23114" y="102997"/>
                </a:lnTo>
                <a:lnTo>
                  <a:pt x="19507" y="110261"/>
                </a:lnTo>
                <a:lnTo>
                  <a:pt x="11557" y="115036"/>
                </a:lnTo>
                <a:lnTo>
                  <a:pt x="3606" y="118643"/>
                </a:lnTo>
                <a:lnTo>
                  <a:pt x="0" y="122389"/>
                </a:lnTo>
                <a:lnTo>
                  <a:pt x="0" y="125056"/>
                </a:lnTo>
                <a:lnTo>
                  <a:pt x="2603" y="126301"/>
                </a:lnTo>
                <a:lnTo>
                  <a:pt x="8458" y="126301"/>
                </a:lnTo>
                <a:lnTo>
                  <a:pt x="40043" y="125412"/>
                </a:lnTo>
                <a:lnTo>
                  <a:pt x="190119" y="125412"/>
                </a:lnTo>
                <a:lnTo>
                  <a:pt x="193370" y="123812"/>
                </a:lnTo>
                <a:lnTo>
                  <a:pt x="193040" y="118833"/>
                </a:lnTo>
                <a:lnTo>
                  <a:pt x="194259" y="112102"/>
                </a:lnTo>
                <a:lnTo>
                  <a:pt x="199644" y="99021"/>
                </a:lnTo>
                <a:lnTo>
                  <a:pt x="200863" y="94284"/>
                </a:lnTo>
                <a:lnTo>
                  <a:pt x="200863" y="92506"/>
                </a:lnTo>
                <a:close/>
              </a:path>
              <a:path w="1033779" h="128270">
                <a:moveTo>
                  <a:pt x="396062" y="80416"/>
                </a:moveTo>
                <a:lnTo>
                  <a:pt x="388239" y="60198"/>
                </a:lnTo>
                <a:lnTo>
                  <a:pt x="367931" y="45910"/>
                </a:lnTo>
                <a:lnTo>
                  <a:pt x="367411" y="45542"/>
                </a:lnTo>
                <a:lnTo>
                  <a:pt x="337566" y="36626"/>
                </a:lnTo>
                <a:lnTo>
                  <a:pt x="334873" y="36398"/>
                </a:lnTo>
                <a:lnTo>
                  <a:pt x="334873" y="79883"/>
                </a:lnTo>
                <a:lnTo>
                  <a:pt x="332854" y="96100"/>
                </a:lnTo>
                <a:lnTo>
                  <a:pt x="326809" y="107340"/>
                </a:lnTo>
                <a:lnTo>
                  <a:pt x="316738" y="113880"/>
                </a:lnTo>
                <a:lnTo>
                  <a:pt x="302641" y="116001"/>
                </a:lnTo>
                <a:lnTo>
                  <a:pt x="288137" y="113880"/>
                </a:lnTo>
                <a:lnTo>
                  <a:pt x="277164" y="107340"/>
                </a:lnTo>
                <a:lnTo>
                  <a:pt x="270230" y="96100"/>
                </a:lnTo>
                <a:lnTo>
                  <a:pt x="267881" y="80416"/>
                </a:lnTo>
                <a:lnTo>
                  <a:pt x="267804" y="79883"/>
                </a:lnTo>
                <a:lnTo>
                  <a:pt x="270357" y="65341"/>
                </a:lnTo>
                <a:lnTo>
                  <a:pt x="277533" y="54686"/>
                </a:lnTo>
                <a:lnTo>
                  <a:pt x="288544" y="48133"/>
                </a:lnTo>
                <a:lnTo>
                  <a:pt x="302641" y="45910"/>
                </a:lnTo>
                <a:lnTo>
                  <a:pt x="316331" y="48133"/>
                </a:lnTo>
                <a:lnTo>
                  <a:pt x="326453" y="54686"/>
                </a:lnTo>
                <a:lnTo>
                  <a:pt x="332727" y="65341"/>
                </a:lnTo>
                <a:lnTo>
                  <a:pt x="334873" y="79883"/>
                </a:lnTo>
                <a:lnTo>
                  <a:pt x="334873" y="36398"/>
                </a:lnTo>
                <a:lnTo>
                  <a:pt x="267030" y="36626"/>
                </a:lnTo>
                <a:lnTo>
                  <a:pt x="214744" y="60198"/>
                </a:lnTo>
                <a:lnTo>
                  <a:pt x="206603" y="80416"/>
                </a:lnTo>
                <a:lnTo>
                  <a:pt x="214553" y="101244"/>
                </a:lnTo>
                <a:lnTo>
                  <a:pt x="235826" y="116205"/>
                </a:lnTo>
                <a:lnTo>
                  <a:pt x="266484" y="125234"/>
                </a:lnTo>
                <a:lnTo>
                  <a:pt x="302641" y="128270"/>
                </a:lnTo>
                <a:lnTo>
                  <a:pt x="338112" y="125234"/>
                </a:lnTo>
                <a:lnTo>
                  <a:pt x="367906" y="116205"/>
                </a:lnTo>
                <a:lnTo>
                  <a:pt x="368198" y="116001"/>
                </a:lnTo>
                <a:lnTo>
                  <a:pt x="388429" y="101244"/>
                </a:lnTo>
                <a:lnTo>
                  <a:pt x="396062" y="80416"/>
                </a:lnTo>
                <a:close/>
              </a:path>
              <a:path w="1033779" h="128270">
                <a:moveTo>
                  <a:pt x="561657" y="47142"/>
                </a:moveTo>
                <a:lnTo>
                  <a:pt x="559498" y="41427"/>
                </a:lnTo>
                <a:lnTo>
                  <a:pt x="553402" y="37185"/>
                </a:lnTo>
                <a:lnTo>
                  <a:pt x="543941" y="34531"/>
                </a:lnTo>
                <a:lnTo>
                  <a:pt x="531698" y="33616"/>
                </a:lnTo>
                <a:lnTo>
                  <a:pt x="516039" y="34772"/>
                </a:lnTo>
                <a:lnTo>
                  <a:pt x="502361" y="37934"/>
                </a:lnTo>
                <a:lnTo>
                  <a:pt x="490829" y="42633"/>
                </a:lnTo>
                <a:lnTo>
                  <a:pt x="481571" y="48387"/>
                </a:lnTo>
                <a:lnTo>
                  <a:pt x="481571" y="35052"/>
                </a:lnTo>
                <a:lnTo>
                  <a:pt x="479285" y="33616"/>
                </a:lnTo>
                <a:lnTo>
                  <a:pt x="474078" y="33616"/>
                </a:lnTo>
                <a:lnTo>
                  <a:pt x="464667" y="34632"/>
                </a:lnTo>
                <a:lnTo>
                  <a:pt x="453898" y="36868"/>
                </a:lnTo>
                <a:lnTo>
                  <a:pt x="440944" y="39179"/>
                </a:lnTo>
                <a:lnTo>
                  <a:pt x="424929" y="40373"/>
                </a:lnTo>
                <a:lnTo>
                  <a:pt x="414832" y="40563"/>
                </a:lnTo>
                <a:lnTo>
                  <a:pt x="410273" y="43218"/>
                </a:lnTo>
                <a:lnTo>
                  <a:pt x="410273" y="50165"/>
                </a:lnTo>
                <a:lnTo>
                  <a:pt x="423633" y="51409"/>
                </a:lnTo>
                <a:lnTo>
                  <a:pt x="423633" y="115633"/>
                </a:lnTo>
                <a:lnTo>
                  <a:pt x="407339" y="116700"/>
                </a:lnTo>
                <a:lnTo>
                  <a:pt x="407339" y="125056"/>
                </a:lnTo>
                <a:lnTo>
                  <a:pt x="409625" y="126301"/>
                </a:lnTo>
                <a:lnTo>
                  <a:pt x="415493" y="126301"/>
                </a:lnTo>
                <a:lnTo>
                  <a:pt x="448043" y="125412"/>
                </a:lnTo>
                <a:lnTo>
                  <a:pt x="466458" y="125552"/>
                </a:lnTo>
                <a:lnTo>
                  <a:pt x="482282" y="126161"/>
                </a:lnTo>
                <a:lnTo>
                  <a:pt x="495249" y="126301"/>
                </a:lnTo>
                <a:lnTo>
                  <a:pt x="497840" y="125056"/>
                </a:lnTo>
                <a:lnTo>
                  <a:pt x="497840" y="116700"/>
                </a:lnTo>
                <a:lnTo>
                  <a:pt x="481571" y="115633"/>
                </a:lnTo>
                <a:lnTo>
                  <a:pt x="481571" y="59067"/>
                </a:lnTo>
                <a:lnTo>
                  <a:pt x="487451" y="54406"/>
                </a:lnTo>
                <a:lnTo>
                  <a:pt x="493737" y="51257"/>
                </a:lnTo>
                <a:lnTo>
                  <a:pt x="500202" y="49479"/>
                </a:lnTo>
                <a:lnTo>
                  <a:pt x="506641" y="48920"/>
                </a:lnTo>
                <a:lnTo>
                  <a:pt x="516636" y="50457"/>
                </a:lnTo>
                <a:lnTo>
                  <a:pt x="532231" y="57175"/>
                </a:lnTo>
                <a:lnTo>
                  <a:pt x="542772" y="58699"/>
                </a:lnTo>
                <a:lnTo>
                  <a:pt x="554494" y="58699"/>
                </a:lnTo>
                <a:lnTo>
                  <a:pt x="561657" y="54254"/>
                </a:lnTo>
                <a:lnTo>
                  <a:pt x="561657" y="47142"/>
                </a:lnTo>
                <a:close/>
              </a:path>
              <a:path w="1033779" h="128270">
                <a:moveTo>
                  <a:pt x="735711" y="62001"/>
                </a:moveTo>
                <a:lnTo>
                  <a:pt x="690143" y="35585"/>
                </a:lnTo>
                <a:lnTo>
                  <a:pt x="685939" y="35293"/>
                </a:lnTo>
                <a:lnTo>
                  <a:pt x="685939" y="60477"/>
                </a:lnTo>
                <a:lnTo>
                  <a:pt x="683793" y="66509"/>
                </a:lnTo>
                <a:lnTo>
                  <a:pt x="677557" y="71107"/>
                </a:lnTo>
                <a:lnTo>
                  <a:pt x="667524" y="74041"/>
                </a:lnTo>
                <a:lnTo>
                  <a:pt x="654024" y="75069"/>
                </a:lnTo>
                <a:lnTo>
                  <a:pt x="625386" y="75069"/>
                </a:lnTo>
                <a:lnTo>
                  <a:pt x="629335" y="62001"/>
                </a:lnTo>
                <a:lnTo>
                  <a:pt x="637501" y="53162"/>
                </a:lnTo>
                <a:lnTo>
                  <a:pt x="648728" y="48171"/>
                </a:lnTo>
                <a:lnTo>
                  <a:pt x="661847" y="46596"/>
                </a:lnTo>
                <a:lnTo>
                  <a:pt x="672058" y="47675"/>
                </a:lnTo>
                <a:lnTo>
                  <a:pt x="679627" y="50609"/>
                </a:lnTo>
                <a:lnTo>
                  <a:pt x="684326" y="55016"/>
                </a:lnTo>
                <a:lnTo>
                  <a:pt x="685901" y="60337"/>
                </a:lnTo>
                <a:lnTo>
                  <a:pt x="685939" y="60477"/>
                </a:lnTo>
                <a:lnTo>
                  <a:pt x="685939" y="35293"/>
                </a:lnTo>
                <a:lnTo>
                  <a:pt x="625538" y="36487"/>
                </a:lnTo>
                <a:lnTo>
                  <a:pt x="572935" y="60337"/>
                </a:lnTo>
                <a:lnTo>
                  <a:pt x="564908" y="81800"/>
                </a:lnTo>
                <a:lnTo>
                  <a:pt x="564832" y="82003"/>
                </a:lnTo>
                <a:lnTo>
                  <a:pt x="572795" y="102222"/>
                </a:lnTo>
                <a:lnTo>
                  <a:pt x="593839" y="116674"/>
                </a:lnTo>
                <a:lnTo>
                  <a:pt x="623747" y="125361"/>
                </a:lnTo>
                <a:lnTo>
                  <a:pt x="658253" y="128257"/>
                </a:lnTo>
                <a:lnTo>
                  <a:pt x="682764" y="126873"/>
                </a:lnTo>
                <a:lnTo>
                  <a:pt x="702487" y="122999"/>
                </a:lnTo>
                <a:lnTo>
                  <a:pt x="718007" y="117081"/>
                </a:lnTo>
                <a:lnTo>
                  <a:pt x="722274" y="114376"/>
                </a:lnTo>
                <a:lnTo>
                  <a:pt x="729869" y="109588"/>
                </a:lnTo>
                <a:lnTo>
                  <a:pt x="732802" y="107454"/>
                </a:lnTo>
                <a:lnTo>
                  <a:pt x="733132" y="105664"/>
                </a:lnTo>
                <a:lnTo>
                  <a:pt x="731177" y="104775"/>
                </a:lnTo>
                <a:lnTo>
                  <a:pt x="728891" y="103886"/>
                </a:lnTo>
                <a:lnTo>
                  <a:pt x="724992" y="104775"/>
                </a:lnTo>
                <a:lnTo>
                  <a:pt x="712698" y="109588"/>
                </a:lnTo>
                <a:lnTo>
                  <a:pt x="703719" y="112077"/>
                </a:lnTo>
                <a:lnTo>
                  <a:pt x="692835" y="113766"/>
                </a:lnTo>
                <a:lnTo>
                  <a:pt x="679424" y="114376"/>
                </a:lnTo>
                <a:lnTo>
                  <a:pt x="660412" y="112598"/>
                </a:lnTo>
                <a:lnTo>
                  <a:pt x="643775" y="107022"/>
                </a:lnTo>
                <a:lnTo>
                  <a:pt x="631532" y="97345"/>
                </a:lnTo>
                <a:lnTo>
                  <a:pt x="625703" y="83248"/>
                </a:lnTo>
                <a:lnTo>
                  <a:pt x="679742" y="83248"/>
                </a:lnTo>
                <a:lnTo>
                  <a:pt x="704557" y="81800"/>
                </a:lnTo>
                <a:lnTo>
                  <a:pt x="722033" y="77584"/>
                </a:lnTo>
                <a:lnTo>
                  <a:pt x="725893" y="75069"/>
                </a:lnTo>
                <a:lnTo>
                  <a:pt x="732358" y="70878"/>
                </a:lnTo>
                <a:lnTo>
                  <a:pt x="735711" y="62001"/>
                </a:lnTo>
                <a:close/>
              </a:path>
              <a:path w="1033779" h="128270">
                <a:moveTo>
                  <a:pt x="1033183" y="116700"/>
                </a:moveTo>
                <a:lnTo>
                  <a:pt x="1016914" y="115633"/>
                </a:lnTo>
                <a:lnTo>
                  <a:pt x="1016914" y="58877"/>
                </a:lnTo>
                <a:lnTo>
                  <a:pt x="1013485" y="47205"/>
                </a:lnTo>
                <a:lnTo>
                  <a:pt x="1003922" y="39382"/>
                </a:lnTo>
                <a:lnTo>
                  <a:pt x="989304" y="34988"/>
                </a:lnTo>
                <a:lnTo>
                  <a:pt x="970673" y="33616"/>
                </a:lnTo>
                <a:lnTo>
                  <a:pt x="950112" y="35356"/>
                </a:lnTo>
                <a:lnTo>
                  <a:pt x="935113" y="39763"/>
                </a:lnTo>
                <a:lnTo>
                  <a:pt x="924623" y="45631"/>
                </a:lnTo>
                <a:lnTo>
                  <a:pt x="917625" y="51765"/>
                </a:lnTo>
                <a:lnTo>
                  <a:pt x="916965" y="51765"/>
                </a:lnTo>
                <a:lnTo>
                  <a:pt x="911199" y="43446"/>
                </a:lnTo>
                <a:lnTo>
                  <a:pt x="901090" y="37820"/>
                </a:lnTo>
                <a:lnTo>
                  <a:pt x="887209" y="34632"/>
                </a:lnTo>
                <a:lnTo>
                  <a:pt x="870102" y="33616"/>
                </a:lnTo>
                <a:lnTo>
                  <a:pt x="852601" y="35102"/>
                </a:lnTo>
                <a:lnTo>
                  <a:pt x="838314" y="39090"/>
                </a:lnTo>
                <a:lnTo>
                  <a:pt x="827379" y="44881"/>
                </a:lnTo>
                <a:lnTo>
                  <a:pt x="819962" y="51765"/>
                </a:lnTo>
                <a:lnTo>
                  <a:pt x="818984" y="51765"/>
                </a:lnTo>
                <a:lnTo>
                  <a:pt x="818984" y="35052"/>
                </a:lnTo>
                <a:lnTo>
                  <a:pt x="816698" y="33616"/>
                </a:lnTo>
                <a:lnTo>
                  <a:pt x="811491" y="33616"/>
                </a:lnTo>
                <a:lnTo>
                  <a:pt x="802068" y="34632"/>
                </a:lnTo>
                <a:lnTo>
                  <a:pt x="791311" y="36868"/>
                </a:lnTo>
                <a:lnTo>
                  <a:pt x="778344" y="39179"/>
                </a:lnTo>
                <a:lnTo>
                  <a:pt x="762342" y="40373"/>
                </a:lnTo>
                <a:lnTo>
                  <a:pt x="752246" y="40563"/>
                </a:lnTo>
                <a:lnTo>
                  <a:pt x="748017" y="43218"/>
                </a:lnTo>
                <a:lnTo>
                  <a:pt x="748017" y="50165"/>
                </a:lnTo>
                <a:lnTo>
                  <a:pt x="761047" y="51409"/>
                </a:lnTo>
                <a:lnTo>
                  <a:pt x="761047" y="115633"/>
                </a:lnTo>
                <a:lnTo>
                  <a:pt x="744753" y="116700"/>
                </a:lnTo>
                <a:lnTo>
                  <a:pt x="744753" y="125056"/>
                </a:lnTo>
                <a:lnTo>
                  <a:pt x="747369" y="126301"/>
                </a:lnTo>
                <a:lnTo>
                  <a:pt x="752894" y="126301"/>
                </a:lnTo>
                <a:lnTo>
                  <a:pt x="785774" y="125412"/>
                </a:lnTo>
                <a:lnTo>
                  <a:pt x="803998" y="125552"/>
                </a:lnTo>
                <a:lnTo>
                  <a:pt x="819734" y="126161"/>
                </a:lnTo>
                <a:lnTo>
                  <a:pt x="832662" y="126301"/>
                </a:lnTo>
                <a:lnTo>
                  <a:pt x="835253" y="125056"/>
                </a:lnTo>
                <a:lnTo>
                  <a:pt x="835253" y="116700"/>
                </a:lnTo>
                <a:lnTo>
                  <a:pt x="818984" y="115633"/>
                </a:lnTo>
                <a:lnTo>
                  <a:pt x="818984" y="69380"/>
                </a:lnTo>
                <a:lnTo>
                  <a:pt x="823137" y="60553"/>
                </a:lnTo>
                <a:lnTo>
                  <a:pt x="829030" y="54152"/>
                </a:lnTo>
                <a:lnTo>
                  <a:pt x="836333" y="50241"/>
                </a:lnTo>
                <a:lnTo>
                  <a:pt x="844702" y="48920"/>
                </a:lnTo>
                <a:lnTo>
                  <a:pt x="853821" y="48920"/>
                </a:lnTo>
                <a:lnTo>
                  <a:pt x="860005" y="51943"/>
                </a:lnTo>
                <a:lnTo>
                  <a:pt x="860005" y="115633"/>
                </a:lnTo>
                <a:lnTo>
                  <a:pt x="843724" y="116700"/>
                </a:lnTo>
                <a:lnTo>
                  <a:pt x="843724" y="125056"/>
                </a:lnTo>
                <a:lnTo>
                  <a:pt x="846328" y="126301"/>
                </a:lnTo>
                <a:lnTo>
                  <a:pt x="851865" y="126301"/>
                </a:lnTo>
                <a:lnTo>
                  <a:pt x="884745" y="125412"/>
                </a:lnTo>
                <a:lnTo>
                  <a:pt x="902957" y="125552"/>
                </a:lnTo>
                <a:lnTo>
                  <a:pt x="918705" y="126161"/>
                </a:lnTo>
                <a:lnTo>
                  <a:pt x="931621" y="126301"/>
                </a:lnTo>
                <a:lnTo>
                  <a:pt x="934224" y="125056"/>
                </a:lnTo>
                <a:lnTo>
                  <a:pt x="934224" y="116700"/>
                </a:lnTo>
                <a:lnTo>
                  <a:pt x="917956" y="115633"/>
                </a:lnTo>
                <a:lnTo>
                  <a:pt x="917956" y="68491"/>
                </a:lnTo>
                <a:lnTo>
                  <a:pt x="922108" y="60325"/>
                </a:lnTo>
                <a:lnTo>
                  <a:pt x="928039" y="54165"/>
                </a:lnTo>
                <a:lnTo>
                  <a:pt x="935431" y="50279"/>
                </a:lnTo>
                <a:lnTo>
                  <a:pt x="943991" y="48920"/>
                </a:lnTo>
                <a:lnTo>
                  <a:pt x="951814" y="48920"/>
                </a:lnTo>
                <a:lnTo>
                  <a:pt x="958977" y="51231"/>
                </a:lnTo>
                <a:lnTo>
                  <a:pt x="958977" y="115633"/>
                </a:lnTo>
                <a:lnTo>
                  <a:pt x="942682" y="116700"/>
                </a:lnTo>
                <a:lnTo>
                  <a:pt x="942682" y="125056"/>
                </a:lnTo>
                <a:lnTo>
                  <a:pt x="945299" y="126301"/>
                </a:lnTo>
                <a:lnTo>
                  <a:pt x="950823" y="126301"/>
                </a:lnTo>
                <a:lnTo>
                  <a:pt x="983703" y="125412"/>
                </a:lnTo>
                <a:lnTo>
                  <a:pt x="1001928" y="125552"/>
                </a:lnTo>
                <a:lnTo>
                  <a:pt x="1017663" y="126161"/>
                </a:lnTo>
                <a:lnTo>
                  <a:pt x="1030592" y="126301"/>
                </a:lnTo>
                <a:lnTo>
                  <a:pt x="1033183" y="125056"/>
                </a:lnTo>
                <a:lnTo>
                  <a:pt x="1033183" y="116700"/>
                </a:lnTo>
                <a:close/>
              </a:path>
            </a:pathLst>
          </a:custGeom>
          <a:solidFill>
            <a:srgbClr val="58595B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17"/>
          <p:cNvGrpSpPr/>
          <p:nvPr/>
        </p:nvGrpSpPr>
        <p:grpSpPr>
          <a:xfrm>
            <a:off x="4650765" y="5935484"/>
            <a:ext cx="2243455" cy="341630"/>
            <a:chOff x="4650765" y="6514234"/>
            <a:chExt cx="2243455" cy="341630"/>
          </a:xfrm>
        </p:grpSpPr>
        <p:sp>
          <p:nvSpPr>
            <p:cNvPr id="43" name="object 18"/>
            <p:cNvSpPr/>
            <p:nvPr/>
          </p:nvSpPr>
          <p:spPr>
            <a:xfrm>
              <a:off x="6024169" y="6523469"/>
              <a:ext cx="679450" cy="130175"/>
            </a:xfrm>
            <a:custGeom>
              <a:avLst/>
              <a:gdLst/>
              <a:ahLst/>
              <a:cxnLst/>
              <a:rect l="l" t="t" r="r" b="b"/>
              <a:pathLst>
                <a:path w="679450" h="130175">
                  <a:moveTo>
                    <a:pt x="179374" y="123113"/>
                  </a:moveTo>
                  <a:lnTo>
                    <a:pt x="178549" y="121691"/>
                  </a:lnTo>
                  <a:lnTo>
                    <a:pt x="177342" y="119621"/>
                  </a:lnTo>
                  <a:lnTo>
                    <a:pt x="175310" y="117957"/>
                  </a:lnTo>
                  <a:lnTo>
                    <a:pt x="172859" y="115963"/>
                  </a:lnTo>
                  <a:lnTo>
                    <a:pt x="168376" y="110363"/>
                  </a:lnTo>
                  <a:lnTo>
                    <a:pt x="166344" y="101053"/>
                  </a:lnTo>
                  <a:lnTo>
                    <a:pt x="166344" y="47332"/>
                  </a:lnTo>
                  <a:lnTo>
                    <a:pt x="166344" y="40398"/>
                  </a:lnTo>
                  <a:lnTo>
                    <a:pt x="166344" y="1435"/>
                  </a:lnTo>
                  <a:lnTo>
                    <a:pt x="164071" y="0"/>
                  </a:lnTo>
                  <a:lnTo>
                    <a:pt x="158864" y="0"/>
                  </a:lnTo>
                  <a:lnTo>
                    <a:pt x="149440" y="927"/>
                  </a:lnTo>
                  <a:lnTo>
                    <a:pt x="138684" y="2984"/>
                  </a:lnTo>
                  <a:lnTo>
                    <a:pt x="125717" y="5118"/>
                  </a:lnTo>
                  <a:lnTo>
                    <a:pt x="109702" y="6235"/>
                  </a:lnTo>
                  <a:lnTo>
                    <a:pt x="99606" y="6413"/>
                  </a:lnTo>
                  <a:lnTo>
                    <a:pt x="95377" y="8902"/>
                  </a:lnTo>
                  <a:lnTo>
                    <a:pt x="95377" y="15316"/>
                  </a:lnTo>
                  <a:lnTo>
                    <a:pt x="108407" y="16370"/>
                  </a:lnTo>
                  <a:lnTo>
                    <a:pt x="108407" y="40398"/>
                  </a:lnTo>
                  <a:lnTo>
                    <a:pt x="108407" y="56222"/>
                  </a:lnTo>
                  <a:lnTo>
                    <a:pt x="108407" y="99809"/>
                  </a:lnTo>
                  <a:lnTo>
                    <a:pt x="105981" y="107607"/>
                  </a:lnTo>
                  <a:lnTo>
                    <a:pt x="101727" y="113284"/>
                  </a:lnTo>
                  <a:lnTo>
                    <a:pt x="95758" y="116776"/>
                  </a:lnTo>
                  <a:lnTo>
                    <a:pt x="88214" y="117957"/>
                  </a:lnTo>
                  <a:lnTo>
                    <a:pt x="76987" y="115963"/>
                  </a:lnTo>
                  <a:lnTo>
                    <a:pt x="68478" y="109804"/>
                  </a:lnTo>
                  <a:lnTo>
                    <a:pt x="63080" y="99275"/>
                  </a:lnTo>
                  <a:lnTo>
                    <a:pt x="61201" y="84150"/>
                  </a:lnTo>
                  <a:lnTo>
                    <a:pt x="63322" y="67221"/>
                  </a:lnTo>
                  <a:lnTo>
                    <a:pt x="69342" y="55803"/>
                  </a:lnTo>
                  <a:lnTo>
                    <a:pt x="78778" y="49364"/>
                  </a:lnTo>
                  <a:lnTo>
                    <a:pt x="91147" y="47332"/>
                  </a:lnTo>
                  <a:lnTo>
                    <a:pt x="99606" y="47332"/>
                  </a:lnTo>
                  <a:lnTo>
                    <a:pt x="105791" y="50711"/>
                  </a:lnTo>
                  <a:lnTo>
                    <a:pt x="108407" y="56222"/>
                  </a:lnTo>
                  <a:lnTo>
                    <a:pt x="108407" y="40398"/>
                  </a:lnTo>
                  <a:lnTo>
                    <a:pt x="106121" y="40398"/>
                  </a:lnTo>
                  <a:lnTo>
                    <a:pt x="99936" y="38188"/>
                  </a:lnTo>
                  <a:lnTo>
                    <a:pt x="92735" y="36639"/>
                  </a:lnTo>
                  <a:lnTo>
                    <a:pt x="84010" y="35712"/>
                  </a:lnTo>
                  <a:lnTo>
                    <a:pt x="73240" y="35407"/>
                  </a:lnTo>
                  <a:lnTo>
                    <a:pt x="49022" y="37973"/>
                  </a:lnTo>
                  <a:lnTo>
                    <a:pt x="25260" y="46240"/>
                  </a:lnTo>
                  <a:lnTo>
                    <a:pt x="7188" y="61163"/>
                  </a:lnTo>
                  <a:lnTo>
                    <a:pt x="0" y="83616"/>
                  </a:lnTo>
                  <a:lnTo>
                    <a:pt x="6705" y="105587"/>
                  </a:lnTo>
                  <a:lnTo>
                    <a:pt x="23634" y="119913"/>
                  </a:lnTo>
                  <a:lnTo>
                    <a:pt x="45999" y="127698"/>
                  </a:lnTo>
                  <a:lnTo>
                    <a:pt x="69011" y="130048"/>
                  </a:lnTo>
                  <a:lnTo>
                    <a:pt x="81813" y="129374"/>
                  </a:lnTo>
                  <a:lnTo>
                    <a:pt x="92481" y="127558"/>
                  </a:lnTo>
                  <a:lnTo>
                    <a:pt x="94208" y="127025"/>
                  </a:lnTo>
                  <a:lnTo>
                    <a:pt x="100965" y="124879"/>
                  </a:lnTo>
                  <a:lnTo>
                    <a:pt x="106451" y="121691"/>
                  </a:lnTo>
                  <a:lnTo>
                    <a:pt x="108407" y="121691"/>
                  </a:lnTo>
                  <a:lnTo>
                    <a:pt x="108407" y="128625"/>
                  </a:lnTo>
                  <a:lnTo>
                    <a:pt x="110350" y="130048"/>
                  </a:lnTo>
                  <a:lnTo>
                    <a:pt x="115557" y="130048"/>
                  </a:lnTo>
                  <a:lnTo>
                    <a:pt x="125171" y="129844"/>
                  </a:lnTo>
                  <a:lnTo>
                    <a:pt x="134150" y="129374"/>
                  </a:lnTo>
                  <a:lnTo>
                    <a:pt x="134442" y="129374"/>
                  </a:lnTo>
                  <a:lnTo>
                    <a:pt x="175145" y="127025"/>
                  </a:lnTo>
                  <a:lnTo>
                    <a:pt x="179374" y="125958"/>
                  </a:lnTo>
                  <a:lnTo>
                    <a:pt x="179374" y="123113"/>
                  </a:lnTo>
                  <a:close/>
                </a:path>
                <a:path w="679450" h="130175">
                  <a:moveTo>
                    <a:pt x="378485" y="82207"/>
                  </a:moveTo>
                  <a:lnTo>
                    <a:pt x="370662" y="61988"/>
                  </a:lnTo>
                  <a:lnTo>
                    <a:pt x="350354" y="47701"/>
                  </a:lnTo>
                  <a:lnTo>
                    <a:pt x="349834" y="47332"/>
                  </a:lnTo>
                  <a:lnTo>
                    <a:pt x="319989" y="38417"/>
                  </a:lnTo>
                  <a:lnTo>
                    <a:pt x="317296" y="38188"/>
                  </a:lnTo>
                  <a:lnTo>
                    <a:pt x="317296" y="81673"/>
                  </a:lnTo>
                  <a:lnTo>
                    <a:pt x="315277" y="97891"/>
                  </a:lnTo>
                  <a:lnTo>
                    <a:pt x="309232" y="109131"/>
                  </a:lnTo>
                  <a:lnTo>
                    <a:pt x="299161" y="115671"/>
                  </a:lnTo>
                  <a:lnTo>
                    <a:pt x="285064" y="117792"/>
                  </a:lnTo>
                  <a:lnTo>
                    <a:pt x="270560" y="115671"/>
                  </a:lnTo>
                  <a:lnTo>
                    <a:pt x="259588" y="109131"/>
                  </a:lnTo>
                  <a:lnTo>
                    <a:pt x="252653" y="97891"/>
                  </a:lnTo>
                  <a:lnTo>
                    <a:pt x="250304" y="82207"/>
                  </a:lnTo>
                  <a:lnTo>
                    <a:pt x="250228" y="81673"/>
                  </a:lnTo>
                  <a:lnTo>
                    <a:pt x="252780" y="67132"/>
                  </a:lnTo>
                  <a:lnTo>
                    <a:pt x="259956" y="56476"/>
                  </a:lnTo>
                  <a:lnTo>
                    <a:pt x="270967" y="49923"/>
                  </a:lnTo>
                  <a:lnTo>
                    <a:pt x="285064" y="47701"/>
                  </a:lnTo>
                  <a:lnTo>
                    <a:pt x="298754" y="49923"/>
                  </a:lnTo>
                  <a:lnTo>
                    <a:pt x="308876" y="56476"/>
                  </a:lnTo>
                  <a:lnTo>
                    <a:pt x="315150" y="67132"/>
                  </a:lnTo>
                  <a:lnTo>
                    <a:pt x="317296" y="81673"/>
                  </a:lnTo>
                  <a:lnTo>
                    <a:pt x="317296" y="38188"/>
                  </a:lnTo>
                  <a:lnTo>
                    <a:pt x="249453" y="38417"/>
                  </a:lnTo>
                  <a:lnTo>
                    <a:pt x="197167" y="61988"/>
                  </a:lnTo>
                  <a:lnTo>
                    <a:pt x="189026" y="82207"/>
                  </a:lnTo>
                  <a:lnTo>
                    <a:pt x="196989" y="103035"/>
                  </a:lnTo>
                  <a:lnTo>
                    <a:pt x="218249" y="117995"/>
                  </a:lnTo>
                  <a:lnTo>
                    <a:pt x="248907" y="127025"/>
                  </a:lnTo>
                  <a:lnTo>
                    <a:pt x="285064" y="130060"/>
                  </a:lnTo>
                  <a:lnTo>
                    <a:pt x="320535" y="127025"/>
                  </a:lnTo>
                  <a:lnTo>
                    <a:pt x="350329" y="117995"/>
                  </a:lnTo>
                  <a:lnTo>
                    <a:pt x="350621" y="117792"/>
                  </a:lnTo>
                  <a:lnTo>
                    <a:pt x="370852" y="103035"/>
                  </a:lnTo>
                  <a:lnTo>
                    <a:pt x="378485" y="82207"/>
                  </a:lnTo>
                  <a:close/>
                </a:path>
                <a:path w="679450" h="130175">
                  <a:moveTo>
                    <a:pt x="480263" y="118491"/>
                  </a:moveTo>
                  <a:lnTo>
                    <a:pt x="463994" y="117424"/>
                  </a:lnTo>
                  <a:lnTo>
                    <a:pt x="463994" y="1435"/>
                  </a:lnTo>
                  <a:lnTo>
                    <a:pt x="461708" y="12"/>
                  </a:lnTo>
                  <a:lnTo>
                    <a:pt x="456501" y="12"/>
                  </a:lnTo>
                  <a:lnTo>
                    <a:pt x="447090" y="939"/>
                  </a:lnTo>
                  <a:lnTo>
                    <a:pt x="436333" y="2997"/>
                  </a:lnTo>
                  <a:lnTo>
                    <a:pt x="423379" y="5118"/>
                  </a:lnTo>
                  <a:lnTo>
                    <a:pt x="407352" y="6235"/>
                  </a:lnTo>
                  <a:lnTo>
                    <a:pt x="397256" y="6413"/>
                  </a:lnTo>
                  <a:lnTo>
                    <a:pt x="393026" y="8902"/>
                  </a:lnTo>
                  <a:lnTo>
                    <a:pt x="393026" y="15316"/>
                  </a:lnTo>
                  <a:lnTo>
                    <a:pt x="406057" y="16383"/>
                  </a:lnTo>
                  <a:lnTo>
                    <a:pt x="406057" y="117424"/>
                  </a:lnTo>
                  <a:lnTo>
                    <a:pt x="389763" y="118491"/>
                  </a:lnTo>
                  <a:lnTo>
                    <a:pt x="389763" y="126847"/>
                  </a:lnTo>
                  <a:lnTo>
                    <a:pt x="392379" y="128092"/>
                  </a:lnTo>
                  <a:lnTo>
                    <a:pt x="397916" y="128092"/>
                  </a:lnTo>
                  <a:lnTo>
                    <a:pt x="430796" y="127203"/>
                  </a:lnTo>
                  <a:lnTo>
                    <a:pt x="449021" y="127342"/>
                  </a:lnTo>
                  <a:lnTo>
                    <a:pt x="464756" y="127952"/>
                  </a:lnTo>
                  <a:lnTo>
                    <a:pt x="477672" y="128092"/>
                  </a:lnTo>
                  <a:lnTo>
                    <a:pt x="480263" y="126847"/>
                  </a:lnTo>
                  <a:lnTo>
                    <a:pt x="480263" y="118491"/>
                  </a:lnTo>
                  <a:close/>
                </a:path>
                <a:path w="679450" h="130175">
                  <a:moveTo>
                    <a:pt x="679450" y="82207"/>
                  </a:moveTo>
                  <a:lnTo>
                    <a:pt x="671626" y="61988"/>
                  </a:lnTo>
                  <a:lnTo>
                    <a:pt x="651319" y="47701"/>
                  </a:lnTo>
                  <a:lnTo>
                    <a:pt x="650811" y="47332"/>
                  </a:lnTo>
                  <a:lnTo>
                    <a:pt x="620953" y="38417"/>
                  </a:lnTo>
                  <a:lnTo>
                    <a:pt x="618261" y="38188"/>
                  </a:lnTo>
                  <a:lnTo>
                    <a:pt x="618261" y="81673"/>
                  </a:lnTo>
                  <a:lnTo>
                    <a:pt x="616254" y="97891"/>
                  </a:lnTo>
                  <a:lnTo>
                    <a:pt x="610196" y="109131"/>
                  </a:lnTo>
                  <a:lnTo>
                    <a:pt x="600125" y="115671"/>
                  </a:lnTo>
                  <a:lnTo>
                    <a:pt x="586028" y="117792"/>
                  </a:lnTo>
                  <a:lnTo>
                    <a:pt x="571525" y="115671"/>
                  </a:lnTo>
                  <a:lnTo>
                    <a:pt x="560552" y="109131"/>
                  </a:lnTo>
                  <a:lnTo>
                    <a:pt x="553618" y="97891"/>
                  </a:lnTo>
                  <a:lnTo>
                    <a:pt x="551281" y="82207"/>
                  </a:lnTo>
                  <a:lnTo>
                    <a:pt x="551192" y="81673"/>
                  </a:lnTo>
                  <a:lnTo>
                    <a:pt x="553758" y="67132"/>
                  </a:lnTo>
                  <a:lnTo>
                    <a:pt x="560920" y="56476"/>
                  </a:lnTo>
                  <a:lnTo>
                    <a:pt x="571931" y="49923"/>
                  </a:lnTo>
                  <a:lnTo>
                    <a:pt x="586028" y="47701"/>
                  </a:lnTo>
                  <a:lnTo>
                    <a:pt x="599719" y="49923"/>
                  </a:lnTo>
                  <a:lnTo>
                    <a:pt x="609841" y="56476"/>
                  </a:lnTo>
                  <a:lnTo>
                    <a:pt x="616115" y="67132"/>
                  </a:lnTo>
                  <a:lnTo>
                    <a:pt x="618261" y="81673"/>
                  </a:lnTo>
                  <a:lnTo>
                    <a:pt x="618261" y="38188"/>
                  </a:lnTo>
                  <a:lnTo>
                    <a:pt x="550418" y="38417"/>
                  </a:lnTo>
                  <a:lnTo>
                    <a:pt x="498132" y="61988"/>
                  </a:lnTo>
                  <a:lnTo>
                    <a:pt x="489991" y="82207"/>
                  </a:lnTo>
                  <a:lnTo>
                    <a:pt x="497954" y="103035"/>
                  </a:lnTo>
                  <a:lnTo>
                    <a:pt x="519214" y="117995"/>
                  </a:lnTo>
                  <a:lnTo>
                    <a:pt x="549884" y="127025"/>
                  </a:lnTo>
                  <a:lnTo>
                    <a:pt x="586028" y="130060"/>
                  </a:lnTo>
                  <a:lnTo>
                    <a:pt x="621499" y="127025"/>
                  </a:lnTo>
                  <a:lnTo>
                    <a:pt x="651294" y="117995"/>
                  </a:lnTo>
                  <a:lnTo>
                    <a:pt x="651586" y="117792"/>
                  </a:lnTo>
                  <a:lnTo>
                    <a:pt x="671817" y="103035"/>
                  </a:lnTo>
                  <a:lnTo>
                    <a:pt x="679450" y="82207"/>
                  </a:lnTo>
                  <a:close/>
                </a:path>
              </a:pathLst>
            </a:custGeom>
            <a:solidFill>
              <a:srgbClr val="58595B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94723" y="6514234"/>
              <a:ext cx="1084619" cy="317731"/>
            </a:xfrm>
            <a:prstGeom prst="rect">
              <a:avLst/>
            </a:prstGeom>
          </p:spPr>
        </p:pic>
        <p:sp>
          <p:nvSpPr>
            <p:cNvPr id="45" name="object 20"/>
            <p:cNvSpPr/>
            <p:nvPr/>
          </p:nvSpPr>
          <p:spPr>
            <a:xfrm>
              <a:off x="4650765" y="6558877"/>
              <a:ext cx="2218690" cy="271780"/>
            </a:xfrm>
            <a:custGeom>
              <a:avLst/>
              <a:gdLst/>
              <a:ahLst/>
              <a:cxnLst/>
              <a:rect l="l" t="t" r="r" b="b"/>
              <a:pathLst>
                <a:path w="2218690" h="271779">
                  <a:moveTo>
                    <a:pt x="17424" y="203492"/>
                  </a:moveTo>
                  <a:lnTo>
                    <a:pt x="0" y="203492"/>
                  </a:lnTo>
                  <a:lnTo>
                    <a:pt x="0" y="271564"/>
                  </a:lnTo>
                  <a:lnTo>
                    <a:pt x="17424" y="271564"/>
                  </a:lnTo>
                  <a:lnTo>
                    <a:pt x="17424" y="203492"/>
                  </a:lnTo>
                  <a:close/>
                </a:path>
                <a:path w="2218690" h="271779">
                  <a:moveTo>
                    <a:pt x="17424" y="176949"/>
                  </a:moveTo>
                  <a:lnTo>
                    <a:pt x="0" y="176949"/>
                  </a:lnTo>
                  <a:lnTo>
                    <a:pt x="0" y="190919"/>
                  </a:lnTo>
                  <a:lnTo>
                    <a:pt x="17424" y="190919"/>
                  </a:lnTo>
                  <a:lnTo>
                    <a:pt x="17424" y="176949"/>
                  </a:lnTo>
                  <a:close/>
                </a:path>
                <a:path w="2218690" h="271779">
                  <a:moveTo>
                    <a:pt x="2218448" y="13525"/>
                  </a:moveTo>
                  <a:lnTo>
                    <a:pt x="2216277" y="7810"/>
                  </a:lnTo>
                  <a:lnTo>
                    <a:pt x="2210181" y="3568"/>
                  </a:lnTo>
                  <a:lnTo>
                    <a:pt x="2200732" y="914"/>
                  </a:lnTo>
                  <a:lnTo>
                    <a:pt x="2188502" y="0"/>
                  </a:lnTo>
                  <a:lnTo>
                    <a:pt x="2172830" y="1155"/>
                  </a:lnTo>
                  <a:lnTo>
                    <a:pt x="2159152" y="4318"/>
                  </a:lnTo>
                  <a:lnTo>
                    <a:pt x="2147608" y="9017"/>
                  </a:lnTo>
                  <a:lnTo>
                    <a:pt x="2138362" y="14770"/>
                  </a:lnTo>
                  <a:lnTo>
                    <a:pt x="2138362" y="1435"/>
                  </a:lnTo>
                  <a:lnTo>
                    <a:pt x="2136076" y="0"/>
                  </a:lnTo>
                  <a:lnTo>
                    <a:pt x="2130869" y="0"/>
                  </a:lnTo>
                  <a:lnTo>
                    <a:pt x="2121458" y="1016"/>
                  </a:lnTo>
                  <a:lnTo>
                    <a:pt x="2110689" y="3251"/>
                  </a:lnTo>
                  <a:lnTo>
                    <a:pt x="2097735" y="5562"/>
                  </a:lnTo>
                  <a:lnTo>
                    <a:pt x="2081720" y="6756"/>
                  </a:lnTo>
                  <a:lnTo>
                    <a:pt x="2071624" y="6946"/>
                  </a:lnTo>
                  <a:lnTo>
                    <a:pt x="2067077" y="9601"/>
                  </a:lnTo>
                  <a:lnTo>
                    <a:pt x="2067077" y="16548"/>
                  </a:lnTo>
                  <a:lnTo>
                    <a:pt x="2080425" y="17792"/>
                  </a:lnTo>
                  <a:lnTo>
                    <a:pt x="2080425" y="82016"/>
                  </a:lnTo>
                  <a:lnTo>
                    <a:pt x="2064131" y="83083"/>
                  </a:lnTo>
                  <a:lnTo>
                    <a:pt x="2064131" y="91440"/>
                  </a:lnTo>
                  <a:lnTo>
                    <a:pt x="2066417" y="92684"/>
                  </a:lnTo>
                  <a:lnTo>
                    <a:pt x="2072271" y="92684"/>
                  </a:lnTo>
                  <a:lnTo>
                    <a:pt x="2104834" y="91795"/>
                  </a:lnTo>
                  <a:lnTo>
                    <a:pt x="2123236" y="91935"/>
                  </a:lnTo>
                  <a:lnTo>
                    <a:pt x="2139073" y="92544"/>
                  </a:lnTo>
                  <a:lnTo>
                    <a:pt x="2152040" y="92684"/>
                  </a:lnTo>
                  <a:lnTo>
                    <a:pt x="2154631" y="91440"/>
                  </a:lnTo>
                  <a:lnTo>
                    <a:pt x="2154631" y="83083"/>
                  </a:lnTo>
                  <a:lnTo>
                    <a:pt x="2138362" y="82016"/>
                  </a:lnTo>
                  <a:lnTo>
                    <a:pt x="2138362" y="25450"/>
                  </a:lnTo>
                  <a:lnTo>
                    <a:pt x="2144242" y="20789"/>
                  </a:lnTo>
                  <a:lnTo>
                    <a:pt x="2150529" y="17640"/>
                  </a:lnTo>
                  <a:lnTo>
                    <a:pt x="2156993" y="15862"/>
                  </a:lnTo>
                  <a:lnTo>
                    <a:pt x="2163432" y="15303"/>
                  </a:lnTo>
                  <a:lnTo>
                    <a:pt x="2173427" y="16840"/>
                  </a:lnTo>
                  <a:lnTo>
                    <a:pt x="2189022" y="23558"/>
                  </a:lnTo>
                  <a:lnTo>
                    <a:pt x="2199563" y="25082"/>
                  </a:lnTo>
                  <a:lnTo>
                    <a:pt x="2211286" y="25082"/>
                  </a:lnTo>
                  <a:lnTo>
                    <a:pt x="2218448" y="20637"/>
                  </a:lnTo>
                  <a:lnTo>
                    <a:pt x="2218448" y="13525"/>
                  </a:lnTo>
                  <a:close/>
                </a:path>
              </a:pathLst>
            </a:custGeom>
            <a:solidFill>
              <a:srgbClr val="58595B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03985" y="6760842"/>
              <a:ext cx="124345" cy="94995"/>
            </a:xfrm>
            <a:prstGeom prst="rect">
              <a:avLst/>
            </a:prstGeom>
          </p:spPr>
        </p:pic>
        <p:pic>
          <p:nvPicPr>
            <p:cNvPr id="47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74732" y="6762369"/>
              <a:ext cx="99936" cy="69595"/>
            </a:xfrm>
            <a:prstGeom prst="rect">
              <a:avLst/>
            </a:prstGeom>
          </p:spPr>
        </p:pic>
        <p:pic>
          <p:nvPicPr>
            <p:cNvPr id="48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51323" y="6760845"/>
              <a:ext cx="95288" cy="71120"/>
            </a:xfrm>
            <a:prstGeom prst="rect">
              <a:avLst/>
            </a:prstGeom>
          </p:spPr>
        </p:pic>
        <p:pic>
          <p:nvPicPr>
            <p:cNvPr id="49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10453" y="6760842"/>
              <a:ext cx="177787" cy="69595"/>
            </a:xfrm>
            <a:prstGeom prst="rect">
              <a:avLst/>
            </a:prstGeom>
          </p:spPr>
        </p:pic>
        <p:sp>
          <p:nvSpPr>
            <p:cNvPr id="50" name="object 25"/>
            <p:cNvSpPr/>
            <p:nvPr/>
          </p:nvSpPr>
          <p:spPr>
            <a:xfrm>
              <a:off x="6110021" y="6735826"/>
              <a:ext cx="17780" cy="94615"/>
            </a:xfrm>
            <a:custGeom>
              <a:avLst/>
              <a:gdLst/>
              <a:ahLst/>
              <a:cxnLst/>
              <a:rect l="l" t="t" r="r" b="b"/>
              <a:pathLst>
                <a:path w="17779" h="94615">
                  <a:moveTo>
                    <a:pt x="17424" y="26543"/>
                  </a:moveTo>
                  <a:lnTo>
                    <a:pt x="0" y="26543"/>
                  </a:lnTo>
                  <a:lnTo>
                    <a:pt x="0" y="94615"/>
                  </a:lnTo>
                  <a:lnTo>
                    <a:pt x="17424" y="94615"/>
                  </a:lnTo>
                  <a:lnTo>
                    <a:pt x="17424" y="26543"/>
                  </a:lnTo>
                  <a:close/>
                </a:path>
                <a:path w="17779" h="94615">
                  <a:moveTo>
                    <a:pt x="17424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17424" y="13970"/>
                  </a:lnTo>
                  <a:lnTo>
                    <a:pt x="17424" y="0"/>
                  </a:lnTo>
                  <a:close/>
                </a:path>
              </a:pathLst>
            </a:custGeom>
            <a:solidFill>
              <a:srgbClr val="58595B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53002" y="6746621"/>
              <a:ext cx="69723" cy="84582"/>
            </a:xfrm>
            <a:prstGeom prst="rect">
              <a:avLst/>
            </a:prstGeom>
          </p:spPr>
        </p:pic>
        <p:pic>
          <p:nvPicPr>
            <p:cNvPr id="52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87792" y="6760845"/>
              <a:ext cx="102260" cy="71120"/>
            </a:xfrm>
            <a:prstGeom prst="rect">
              <a:avLst/>
            </a:prstGeom>
          </p:spPr>
        </p:pic>
        <p:pic>
          <p:nvPicPr>
            <p:cNvPr id="53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25840" y="6760842"/>
              <a:ext cx="177787" cy="69595"/>
            </a:xfrm>
            <a:prstGeom prst="rect">
              <a:avLst/>
            </a:prstGeom>
          </p:spPr>
        </p:pic>
        <p:pic>
          <p:nvPicPr>
            <p:cNvPr id="54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31745" y="6760845"/>
              <a:ext cx="117373" cy="71120"/>
            </a:xfrm>
            <a:prstGeom prst="rect">
              <a:avLst/>
            </a:prstGeom>
          </p:spPr>
        </p:pic>
        <p:pic>
          <p:nvPicPr>
            <p:cNvPr id="55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69567" y="6746621"/>
              <a:ext cx="69723" cy="84582"/>
            </a:xfrm>
            <a:prstGeom prst="rect">
              <a:avLst/>
            </a:prstGeom>
          </p:spPr>
        </p:pic>
        <p:sp>
          <p:nvSpPr>
            <p:cNvPr id="56" name="object 31"/>
            <p:cNvSpPr/>
            <p:nvPr/>
          </p:nvSpPr>
          <p:spPr>
            <a:xfrm>
              <a:off x="6870656" y="6816466"/>
              <a:ext cx="23495" cy="30480"/>
            </a:xfrm>
            <a:custGeom>
              <a:avLst/>
              <a:gdLst/>
              <a:ahLst/>
              <a:cxnLst/>
              <a:rect l="l" t="t" r="r" b="b"/>
              <a:pathLst>
                <a:path w="23495" h="30479">
                  <a:moveTo>
                    <a:pt x="23241" y="0"/>
                  </a:moveTo>
                  <a:lnTo>
                    <a:pt x="4648" y="0"/>
                  </a:lnTo>
                  <a:lnTo>
                    <a:pt x="4648" y="13969"/>
                  </a:lnTo>
                  <a:lnTo>
                    <a:pt x="13474" y="13969"/>
                  </a:lnTo>
                  <a:lnTo>
                    <a:pt x="13474" y="17449"/>
                  </a:lnTo>
                  <a:lnTo>
                    <a:pt x="12407" y="20142"/>
                  </a:lnTo>
                  <a:lnTo>
                    <a:pt x="8051" y="24053"/>
                  </a:lnTo>
                  <a:lnTo>
                    <a:pt x="4648" y="25361"/>
                  </a:lnTo>
                  <a:lnTo>
                    <a:pt x="0" y="26034"/>
                  </a:lnTo>
                  <a:lnTo>
                    <a:pt x="0" y="30479"/>
                  </a:lnTo>
                  <a:lnTo>
                    <a:pt x="7747" y="29463"/>
                  </a:lnTo>
                  <a:lnTo>
                    <a:pt x="13550" y="27292"/>
                  </a:lnTo>
                  <a:lnTo>
                    <a:pt x="21310" y="20599"/>
                  </a:lnTo>
                  <a:lnTo>
                    <a:pt x="23241" y="16179"/>
                  </a:lnTo>
                  <a:lnTo>
                    <a:pt x="23241" y="0"/>
                  </a:lnTo>
                  <a:close/>
                </a:path>
              </a:pathLst>
            </a:custGeom>
            <a:solidFill>
              <a:srgbClr val="58595B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32"/>
          <p:cNvGrpSpPr/>
          <p:nvPr/>
        </p:nvGrpSpPr>
        <p:grpSpPr>
          <a:xfrm>
            <a:off x="3905690" y="6157708"/>
            <a:ext cx="672465" cy="95885"/>
            <a:chOff x="3905690" y="6736458"/>
            <a:chExt cx="672465" cy="95885"/>
          </a:xfrm>
        </p:grpSpPr>
        <p:sp>
          <p:nvSpPr>
            <p:cNvPr id="58" name="object 33"/>
            <p:cNvSpPr/>
            <p:nvPr/>
          </p:nvSpPr>
          <p:spPr>
            <a:xfrm>
              <a:off x="3905681" y="6736461"/>
              <a:ext cx="95885" cy="93980"/>
            </a:xfrm>
            <a:custGeom>
              <a:avLst/>
              <a:gdLst/>
              <a:ahLst/>
              <a:cxnLst/>
              <a:rect l="l" t="t" r="r" b="b"/>
              <a:pathLst>
                <a:path w="95885" h="93979">
                  <a:moveTo>
                    <a:pt x="95288" y="85090"/>
                  </a:moveTo>
                  <a:lnTo>
                    <a:pt x="18592" y="85090"/>
                  </a:lnTo>
                  <a:lnTo>
                    <a:pt x="18592" y="0"/>
                  </a:lnTo>
                  <a:lnTo>
                    <a:pt x="0" y="0"/>
                  </a:lnTo>
                  <a:lnTo>
                    <a:pt x="0" y="85090"/>
                  </a:lnTo>
                  <a:lnTo>
                    <a:pt x="0" y="93980"/>
                  </a:lnTo>
                  <a:lnTo>
                    <a:pt x="95288" y="93980"/>
                  </a:lnTo>
                  <a:lnTo>
                    <a:pt x="95288" y="85090"/>
                  </a:lnTo>
                  <a:close/>
                </a:path>
              </a:pathLst>
            </a:custGeom>
            <a:solidFill>
              <a:srgbClr val="58595B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21424" y="6760845"/>
              <a:ext cx="126669" cy="71120"/>
            </a:xfrm>
            <a:prstGeom prst="rect">
              <a:avLst/>
            </a:prstGeom>
          </p:spPr>
        </p:pic>
        <p:pic>
          <p:nvPicPr>
            <p:cNvPr id="60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78764" y="6760845"/>
              <a:ext cx="190803" cy="71120"/>
            </a:xfrm>
            <a:prstGeom prst="rect">
              <a:avLst/>
            </a:prstGeom>
          </p:spPr>
        </p:pic>
        <p:pic>
          <p:nvPicPr>
            <p:cNvPr id="62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00240" y="6760842"/>
              <a:ext cx="177787" cy="69595"/>
            </a:xfrm>
            <a:prstGeom prst="rect">
              <a:avLst/>
            </a:prstGeom>
          </p:spPr>
        </p:pic>
      </p:grpSp>
      <p:grpSp>
        <p:nvGrpSpPr>
          <p:cNvPr id="63" name="object 37"/>
          <p:cNvGrpSpPr/>
          <p:nvPr/>
        </p:nvGrpSpPr>
        <p:grpSpPr>
          <a:xfrm>
            <a:off x="6967094" y="6155552"/>
            <a:ext cx="2654935" cy="124460"/>
            <a:chOff x="6967094" y="6734302"/>
            <a:chExt cx="2654935" cy="124460"/>
          </a:xfrm>
        </p:grpSpPr>
        <p:pic>
          <p:nvPicPr>
            <p:cNvPr id="64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67094" y="6734302"/>
              <a:ext cx="1795539" cy="97663"/>
            </a:xfrm>
            <a:prstGeom prst="rect">
              <a:avLst/>
            </a:prstGeom>
          </p:spPr>
        </p:pic>
        <p:sp>
          <p:nvSpPr>
            <p:cNvPr id="65" name="object 39"/>
            <p:cNvSpPr/>
            <p:nvPr/>
          </p:nvSpPr>
          <p:spPr>
            <a:xfrm>
              <a:off x="8798407" y="6735826"/>
              <a:ext cx="17780" cy="94615"/>
            </a:xfrm>
            <a:custGeom>
              <a:avLst/>
              <a:gdLst/>
              <a:ahLst/>
              <a:cxnLst/>
              <a:rect l="l" t="t" r="r" b="b"/>
              <a:pathLst>
                <a:path w="17779" h="94615">
                  <a:moveTo>
                    <a:pt x="17437" y="26543"/>
                  </a:moveTo>
                  <a:lnTo>
                    <a:pt x="0" y="26543"/>
                  </a:lnTo>
                  <a:lnTo>
                    <a:pt x="0" y="94615"/>
                  </a:lnTo>
                  <a:lnTo>
                    <a:pt x="17437" y="94615"/>
                  </a:lnTo>
                  <a:lnTo>
                    <a:pt x="17437" y="26543"/>
                  </a:lnTo>
                  <a:close/>
                </a:path>
                <a:path w="17779" h="94615">
                  <a:moveTo>
                    <a:pt x="17437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17437" y="13970"/>
                  </a:lnTo>
                  <a:lnTo>
                    <a:pt x="17437" y="0"/>
                  </a:lnTo>
                  <a:close/>
                </a:path>
              </a:pathLst>
            </a:custGeom>
            <a:solidFill>
              <a:srgbClr val="58595B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851626" y="6760842"/>
              <a:ext cx="124345" cy="94995"/>
            </a:xfrm>
            <a:prstGeom prst="rect">
              <a:avLst/>
            </a:prstGeom>
          </p:spPr>
        </p:pic>
        <p:sp>
          <p:nvSpPr>
            <p:cNvPr id="67" name="object 41"/>
            <p:cNvSpPr/>
            <p:nvPr/>
          </p:nvSpPr>
          <p:spPr>
            <a:xfrm>
              <a:off x="9006637" y="6735826"/>
              <a:ext cx="17780" cy="94615"/>
            </a:xfrm>
            <a:custGeom>
              <a:avLst/>
              <a:gdLst/>
              <a:ahLst/>
              <a:cxnLst/>
              <a:rect l="l" t="t" r="r" b="b"/>
              <a:pathLst>
                <a:path w="17779" h="94615">
                  <a:moveTo>
                    <a:pt x="17411" y="26543"/>
                  </a:moveTo>
                  <a:lnTo>
                    <a:pt x="0" y="26543"/>
                  </a:lnTo>
                  <a:lnTo>
                    <a:pt x="0" y="94615"/>
                  </a:lnTo>
                  <a:lnTo>
                    <a:pt x="17411" y="94615"/>
                  </a:lnTo>
                  <a:lnTo>
                    <a:pt x="17411" y="26543"/>
                  </a:lnTo>
                  <a:close/>
                </a:path>
                <a:path w="17779" h="94615">
                  <a:moveTo>
                    <a:pt x="17411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17411" y="13970"/>
                  </a:lnTo>
                  <a:lnTo>
                    <a:pt x="17411" y="0"/>
                  </a:lnTo>
                  <a:close/>
                </a:path>
              </a:pathLst>
            </a:custGeom>
            <a:solidFill>
              <a:srgbClr val="58595B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4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052214" y="6760845"/>
              <a:ext cx="95275" cy="71120"/>
            </a:xfrm>
            <a:prstGeom prst="rect">
              <a:avLst/>
            </a:prstGeom>
          </p:spPr>
        </p:pic>
        <p:pic>
          <p:nvPicPr>
            <p:cNvPr id="71" name="object 4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73037" y="6760845"/>
              <a:ext cx="113893" cy="71120"/>
            </a:xfrm>
            <a:prstGeom prst="rect">
              <a:avLst/>
            </a:prstGeom>
          </p:spPr>
        </p:pic>
        <p:sp>
          <p:nvSpPr>
            <p:cNvPr id="72" name="object 44"/>
            <p:cNvSpPr/>
            <p:nvPr/>
          </p:nvSpPr>
          <p:spPr>
            <a:xfrm>
              <a:off x="9317583" y="6735826"/>
              <a:ext cx="17780" cy="94615"/>
            </a:xfrm>
            <a:custGeom>
              <a:avLst/>
              <a:gdLst/>
              <a:ahLst/>
              <a:cxnLst/>
              <a:rect l="l" t="t" r="r" b="b"/>
              <a:pathLst>
                <a:path w="17779" h="94615">
                  <a:moveTo>
                    <a:pt x="17437" y="26543"/>
                  </a:moveTo>
                  <a:lnTo>
                    <a:pt x="0" y="26543"/>
                  </a:lnTo>
                  <a:lnTo>
                    <a:pt x="0" y="94615"/>
                  </a:lnTo>
                  <a:lnTo>
                    <a:pt x="17437" y="94615"/>
                  </a:lnTo>
                  <a:lnTo>
                    <a:pt x="17437" y="26543"/>
                  </a:lnTo>
                  <a:close/>
                </a:path>
                <a:path w="17779" h="94615">
                  <a:moveTo>
                    <a:pt x="17437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17437" y="13970"/>
                  </a:lnTo>
                  <a:lnTo>
                    <a:pt x="17437" y="0"/>
                  </a:lnTo>
                  <a:close/>
                </a:path>
              </a:pathLst>
            </a:custGeom>
            <a:solidFill>
              <a:srgbClr val="58595B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4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370807" y="6760842"/>
              <a:ext cx="99961" cy="69595"/>
            </a:xfrm>
            <a:prstGeom prst="rect">
              <a:avLst/>
            </a:prstGeom>
          </p:spPr>
        </p:pic>
        <p:pic>
          <p:nvPicPr>
            <p:cNvPr id="74" name="object 4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498865" y="6760846"/>
              <a:ext cx="123164" cy="97536"/>
            </a:xfrm>
            <a:prstGeom prst="rect">
              <a:avLst/>
            </a:prstGeom>
          </p:spPr>
        </p:pic>
      </p:grpSp>
      <p:grpSp>
        <p:nvGrpSpPr>
          <p:cNvPr id="75" name="object 47"/>
          <p:cNvGrpSpPr/>
          <p:nvPr/>
        </p:nvGrpSpPr>
        <p:grpSpPr>
          <a:xfrm>
            <a:off x="9692228" y="6155552"/>
            <a:ext cx="314325" cy="97790"/>
            <a:chOff x="9692228" y="6734302"/>
            <a:chExt cx="314325" cy="97790"/>
          </a:xfrm>
        </p:grpSpPr>
        <p:pic>
          <p:nvPicPr>
            <p:cNvPr id="76" name="object 4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692228" y="6760845"/>
              <a:ext cx="117360" cy="71120"/>
            </a:xfrm>
            <a:prstGeom prst="rect">
              <a:avLst/>
            </a:prstGeom>
          </p:spPr>
        </p:pic>
        <p:sp>
          <p:nvSpPr>
            <p:cNvPr id="77" name="object 49"/>
            <p:cNvSpPr/>
            <p:nvPr/>
          </p:nvSpPr>
          <p:spPr>
            <a:xfrm>
              <a:off x="9840252" y="6734302"/>
              <a:ext cx="71120" cy="96520"/>
            </a:xfrm>
            <a:custGeom>
              <a:avLst/>
              <a:gdLst/>
              <a:ahLst/>
              <a:cxnLst/>
              <a:rect l="l" t="t" r="r" b="b"/>
              <a:pathLst>
                <a:path w="71120" h="96520">
                  <a:moveTo>
                    <a:pt x="17437" y="0"/>
                  </a:moveTo>
                  <a:lnTo>
                    <a:pt x="0" y="0"/>
                  </a:lnTo>
                  <a:lnTo>
                    <a:pt x="0" y="96139"/>
                  </a:lnTo>
                  <a:lnTo>
                    <a:pt x="17437" y="96139"/>
                  </a:lnTo>
                  <a:lnTo>
                    <a:pt x="17437" y="0"/>
                  </a:lnTo>
                  <a:close/>
                </a:path>
                <a:path w="71120" h="96520">
                  <a:moveTo>
                    <a:pt x="70650" y="28067"/>
                  </a:moveTo>
                  <a:lnTo>
                    <a:pt x="53213" y="28067"/>
                  </a:lnTo>
                  <a:lnTo>
                    <a:pt x="53213" y="96139"/>
                  </a:lnTo>
                  <a:lnTo>
                    <a:pt x="70650" y="96139"/>
                  </a:lnTo>
                  <a:lnTo>
                    <a:pt x="70650" y="28067"/>
                  </a:lnTo>
                  <a:close/>
                </a:path>
                <a:path w="71120" h="96520">
                  <a:moveTo>
                    <a:pt x="70650" y="1524"/>
                  </a:moveTo>
                  <a:lnTo>
                    <a:pt x="53213" y="1524"/>
                  </a:lnTo>
                  <a:lnTo>
                    <a:pt x="53213" y="15494"/>
                  </a:lnTo>
                  <a:lnTo>
                    <a:pt x="70650" y="15494"/>
                  </a:lnTo>
                  <a:lnTo>
                    <a:pt x="70650" y="1524"/>
                  </a:lnTo>
                  <a:close/>
                </a:path>
              </a:pathLst>
            </a:custGeom>
            <a:solidFill>
              <a:srgbClr val="58595B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5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936480" y="6746621"/>
              <a:ext cx="69723" cy="84582"/>
            </a:xfrm>
            <a:prstGeom prst="rect">
              <a:avLst/>
            </a:prstGeom>
          </p:spPr>
        </p:pic>
      </p:grpSp>
      <p:sp>
        <p:nvSpPr>
          <p:cNvPr id="79" name="object 51"/>
          <p:cNvSpPr txBox="1"/>
          <p:nvPr/>
        </p:nvSpPr>
        <p:spPr>
          <a:xfrm>
            <a:off x="3876228" y="4510962"/>
            <a:ext cx="39793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04.</a:t>
            </a:r>
            <a:endParaRPr sz="1200" b="1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0" name="object 52"/>
          <p:cNvSpPr txBox="1"/>
          <p:nvPr/>
        </p:nvSpPr>
        <p:spPr>
          <a:xfrm>
            <a:off x="3876227" y="5529355"/>
            <a:ext cx="39793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05</a:t>
            </a:r>
            <a:r>
              <a:rPr sz="12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.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1" name="object 7"/>
          <p:cNvSpPr/>
          <p:nvPr/>
        </p:nvSpPr>
        <p:spPr>
          <a:xfrm>
            <a:off x="2430823" y="694096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266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4"/>
          <p:cNvSpPr txBox="1"/>
          <p:nvPr/>
        </p:nvSpPr>
        <p:spPr>
          <a:xfrm>
            <a:off x="2430823" y="370570"/>
            <a:ext cx="299318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0" name="object 5"/>
          <p:cNvSpPr txBox="1"/>
          <p:nvPr/>
        </p:nvSpPr>
        <p:spPr>
          <a:xfrm>
            <a:off x="8737600" y="370570"/>
            <a:ext cx="15115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0" y="5879332"/>
            <a:ext cx="349555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1" name="object 5"/>
          <p:cNvSpPr/>
          <p:nvPr/>
        </p:nvSpPr>
        <p:spPr>
          <a:xfrm>
            <a:off x="0" y="2277419"/>
            <a:ext cx="8737600" cy="4649470"/>
          </a:xfrm>
          <a:custGeom>
            <a:avLst/>
            <a:gdLst/>
            <a:ahLst/>
            <a:cxnLst/>
            <a:rect l="l" t="t" r="r" b="b"/>
            <a:pathLst>
              <a:path w="8737600" h="4649470">
                <a:moveTo>
                  <a:pt x="8737371" y="0"/>
                </a:moveTo>
                <a:lnTo>
                  <a:pt x="0" y="0"/>
                </a:lnTo>
                <a:lnTo>
                  <a:pt x="0" y="4648936"/>
                </a:lnTo>
                <a:lnTo>
                  <a:pt x="8737371" y="4648936"/>
                </a:lnTo>
                <a:lnTo>
                  <a:pt x="8737371" y="0"/>
                </a:lnTo>
                <a:close/>
              </a:path>
            </a:pathLst>
          </a:custGeom>
          <a:solidFill>
            <a:srgbClr val="023E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6"/>
          <p:cNvSpPr txBox="1"/>
          <p:nvPr/>
        </p:nvSpPr>
        <p:spPr>
          <a:xfrm>
            <a:off x="2233620" y="3510744"/>
            <a:ext cx="2002713" cy="7566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459"/>
              </a:spcBef>
            </a:pPr>
            <a:r>
              <a:rPr sz="1400" spc="-1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Photograpy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  <a:p>
            <a:pPr marL="12700">
              <a:lnSpc>
                <a:spcPct val="150000"/>
              </a:lnSpc>
              <a:spcBef>
                <a:spcPts val="359"/>
              </a:spcBef>
            </a:pPr>
            <a:r>
              <a:rPr sz="140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Graphic</a:t>
            </a:r>
            <a:r>
              <a:rPr sz="1400" spc="215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Elements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3" name="object 8"/>
          <p:cNvSpPr txBox="1">
            <a:spLocks/>
          </p:cNvSpPr>
          <p:nvPr/>
        </p:nvSpPr>
        <p:spPr>
          <a:xfrm>
            <a:off x="778936" y="2602477"/>
            <a:ext cx="7958664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Ethiopic Sadiss" pitchFamily="2" charset="0"/>
                <a:ea typeface="+mj-ea"/>
                <a:cs typeface="Behind The Nineties" pitchFamily="50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200" dirty="0" smtClean="0">
                <a:solidFill>
                  <a:srgbClr val="C6922C"/>
                </a:solidFill>
                <a:latin typeface="Behind The Nineties" pitchFamily="50" charset="0"/>
              </a:rPr>
              <a:t>05.</a:t>
            </a:r>
            <a:r>
              <a:rPr lang="en-US" sz="4800" spc="-175" dirty="0" smtClean="0">
                <a:solidFill>
                  <a:srgbClr val="C6922C"/>
                </a:solidFill>
                <a:latin typeface="Behind The Nineties" pitchFamily="50" charset="0"/>
              </a:rPr>
              <a:t> </a:t>
            </a:r>
            <a:r>
              <a:rPr lang="en-US" sz="4800" spc="135" dirty="0" smtClean="0">
                <a:solidFill>
                  <a:srgbClr val="C6922C"/>
                </a:solidFill>
                <a:latin typeface="Behind The Nineties" pitchFamily="50" charset="0"/>
              </a:rPr>
              <a:t>Brand Assets</a:t>
            </a:r>
            <a:endParaRPr lang="en-US" sz="4800" spc="135" dirty="0">
              <a:solidFill>
                <a:srgbClr val="C6922C"/>
              </a:solidFill>
              <a:latin typeface="Behind The Nineties" pitchFamily="50" charset="0"/>
            </a:endParaRPr>
          </a:p>
        </p:txBody>
      </p:sp>
      <p:sp>
        <p:nvSpPr>
          <p:cNvPr id="9" name="object 7"/>
          <p:cNvSpPr/>
          <p:nvPr/>
        </p:nvSpPr>
        <p:spPr>
          <a:xfrm>
            <a:off x="2430823" y="694096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497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4"/>
          <p:cNvSpPr txBox="1"/>
          <p:nvPr/>
        </p:nvSpPr>
        <p:spPr>
          <a:xfrm>
            <a:off x="2430823" y="370570"/>
            <a:ext cx="299318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0" name="object 5"/>
          <p:cNvSpPr txBox="1"/>
          <p:nvPr/>
        </p:nvSpPr>
        <p:spPr>
          <a:xfrm>
            <a:off x="8737600" y="370570"/>
            <a:ext cx="15115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0" y="6539107"/>
            <a:ext cx="303256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1" name="object 4"/>
          <p:cNvGrpSpPr/>
          <p:nvPr/>
        </p:nvGrpSpPr>
        <p:grpSpPr>
          <a:xfrm>
            <a:off x="5012640" y="4003734"/>
            <a:ext cx="6333490" cy="2510790"/>
            <a:chOff x="3901440" y="4594059"/>
            <a:chExt cx="6333490" cy="2510790"/>
          </a:xfrm>
        </p:grpSpPr>
        <p:pic>
          <p:nvPicPr>
            <p:cNvPr id="82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1440" y="4594059"/>
              <a:ext cx="6333360" cy="2510370"/>
            </a:xfrm>
            <a:prstGeom prst="rect">
              <a:avLst/>
            </a:prstGeom>
          </p:spPr>
        </p:pic>
        <p:sp>
          <p:nvSpPr>
            <p:cNvPr id="83" name="object 6"/>
            <p:cNvSpPr/>
            <p:nvPr/>
          </p:nvSpPr>
          <p:spPr>
            <a:xfrm>
              <a:off x="3901440" y="4594059"/>
              <a:ext cx="6333490" cy="2510790"/>
            </a:xfrm>
            <a:custGeom>
              <a:avLst/>
              <a:gdLst/>
              <a:ahLst/>
              <a:cxnLst/>
              <a:rect l="l" t="t" r="r" b="b"/>
              <a:pathLst>
                <a:path w="6333490" h="2510790">
                  <a:moveTo>
                    <a:pt x="6333363" y="0"/>
                  </a:moveTo>
                  <a:lnTo>
                    <a:pt x="0" y="0"/>
                  </a:lnTo>
                  <a:lnTo>
                    <a:pt x="0" y="2510358"/>
                  </a:lnTo>
                  <a:lnTo>
                    <a:pt x="6333363" y="2510358"/>
                  </a:lnTo>
                  <a:lnTo>
                    <a:pt x="6333363" y="0"/>
                  </a:lnTo>
                  <a:close/>
                </a:path>
              </a:pathLst>
            </a:custGeom>
            <a:solidFill>
              <a:srgbClr val="023E51">
                <a:alpha val="33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0036" y="4760027"/>
              <a:ext cx="689772" cy="680347"/>
            </a:xfrm>
            <a:prstGeom prst="rect">
              <a:avLst/>
            </a:prstGeom>
          </p:spPr>
        </p:pic>
      </p:grpSp>
      <p:sp>
        <p:nvSpPr>
          <p:cNvPr id="85" name="object 8"/>
          <p:cNvSpPr txBox="1"/>
          <p:nvPr/>
        </p:nvSpPr>
        <p:spPr>
          <a:xfrm>
            <a:off x="366121" y="2010667"/>
            <a:ext cx="4358995" cy="38497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We want the photos to be Professional, Approachable, and Authentic the aspirations of our brand identity.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b="1" dirty="0">
                <a:latin typeface="Plus Jakarta Sans" pitchFamily="2" charset="0"/>
                <a:cs typeface="Plus Jakarta Sans" pitchFamily="2" charset="0"/>
              </a:rPr>
              <a:t>Professionalism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: Images should </a:t>
            </a:r>
            <a:r>
              <a:rPr lang="en-US" sz="1400" b="1" dirty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reflect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 the seriousness and </a:t>
            </a:r>
            <a:r>
              <a:rPr lang="en-US" sz="1400" b="1" dirty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integrity of the law </a:t>
            </a:r>
            <a:r>
              <a:rPr lang="en-US" sz="1400" b="1" dirty="0" smtClean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profession</a:t>
            </a:r>
            <a:r>
              <a:rPr lang="en-US" sz="1400" dirty="0" smtClean="0">
                <a:latin typeface="Plus Jakarta Sans" pitchFamily="2" charset="0"/>
                <a:cs typeface="Plus Jakarta Sans" pitchFamily="2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b="1" dirty="0" smtClean="0">
                <a:latin typeface="Plus Jakarta Sans" pitchFamily="2" charset="0"/>
                <a:cs typeface="Plus Jakarta Sans" pitchFamily="2" charset="0"/>
              </a:rPr>
              <a:t>Approachability: </a:t>
            </a:r>
            <a:r>
              <a:rPr lang="en-US" sz="1400" dirty="0" smtClean="0">
                <a:latin typeface="Plus Jakarta Sans" pitchFamily="2" charset="0"/>
                <a:cs typeface="Plus Jakarta Sans" pitchFamily="2" charset="0"/>
              </a:rPr>
              <a:t>while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dirty="0" smtClean="0">
                <a:latin typeface="Plus Jakarta Sans" pitchFamily="2" charset="0"/>
                <a:cs typeface="Plus Jakarta Sans" pitchFamily="2" charset="0"/>
              </a:rPr>
              <a:t>maintaining </a:t>
            </a:r>
            <a:r>
              <a:rPr lang="en-US" sz="1400" dirty="0" smtClean="0">
                <a:latin typeface="Plus Jakarta Sans" pitchFamily="2" charset="0"/>
                <a:cs typeface="Plus Jakarta Sans" pitchFamily="2" charset="0"/>
              </a:rPr>
              <a:t>professionalism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, the imagery should also convey warmth and </a:t>
            </a:r>
            <a:r>
              <a:rPr lang="en-US" sz="1400" b="1" dirty="0" smtClean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accessibility</a:t>
            </a:r>
            <a:r>
              <a:rPr lang="en-US" sz="1400" dirty="0" smtClean="0">
                <a:latin typeface="Plus Jakarta Sans" pitchFamily="2" charset="0"/>
                <a:cs typeface="Plus Jakarta Sans" pitchFamily="2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b="1" dirty="0" smtClean="0">
                <a:latin typeface="Plus Jakarta Sans" pitchFamily="2" charset="0"/>
                <a:cs typeface="Plus Jakarta Sans" pitchFamily="2" charset="0"/>
              </a:rPr>
              <a:t>Authenticity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: Use real moments and </a:t>
            </a:r>
            <a:r>
              <a:rPr lang="en-US" sz="1400" b="1" dirty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genuine</a:t>
            </a:r>
            <a:r>
              <a:rPr lang="en-US" sz="1400" dirty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interactions rather than overly staged or artificial setups.</a:t>
            </a:r>
          </a:p>
          <a:p>
            <a:pPr marL="12700" marR="46355" algn="just">
              <a:lnSpc>
                <a:spcPct val="125000"/>
              </a:lnSpc>
              <a:spcBef>
                <a:spcPts val="100"/>
              </a:spcBef>
            </a:pP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6" name="object 9"/>
          <p:cNvSpPr txBox="1"/>
          <p:nvPr/>
        </p:nvSpPr>
        <p:spPr>
          <a:xfrm>
            <a:off x="444500" y="5798447"/>
            <a:ext cx="276352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spc="100" dirty="0">
                <a:solidFill>
                  <a:srgbClr val="023E51"/>
                </a:solidFill>
                <a:latin typeface="Cambria"/>
                <a:cs typeface="Cambria"/>
              </a:rPr>
              <a:t>Photograpy</a:t>
            </a:r>
            <a:endParaRPr sz="3800">
              <a:latin typeface="Cambria"/>
              <a:cs typeface="Cambria"/>
            </a:endParaRPr>
          </a:p>
        </p:txBody>
      </p:sp>
      <p:pic>
        <p:nvPicPr>
          <p:cNvPr id="87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58600" y="1253245"/>
            <a:ext cx="3087402" cy="2599494"/>
          </a:xfrm>
          <a:prstGeom prst="rect">
            <a:avLst/>
          </a:prstGeom>
        </p:spPr>
      </p:pic>
      <p:pic>
        <p:nvPicPr>
          <p:cNvPr id="88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12640" y="1253245"/>
            <a:ext cx="3087763" cy="2599498"/>
          </a:xfrm>
          <a:prstGeom prst="rect">
            <a:avLst/>
          </a:prstGeom>
        </p:spPr>
      </p:pic>
      <p:sp>
        <p:nvSpPr>
          <p:cNvPr id="14" name="object 7"/>
          <p:cNvSpPr/>
          <p:nvPr/>
        </p:nvSpPr>
        <p:spPr>
          <a:xfrm>
            <a:off x="2430823" y="694096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024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4"/>
          <p:cNvSpPr txBox="1"/>
          <p:nvPr/>
        </p:nvSpPr>
        <p:spPr>
          <a:xfrm>
            <a:off x="2430823" y="370570"/>
            <a:ext cx="299318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0" name="object 5"/>
          <p:cNvSpPr txBox="1"/>
          <p:nvPr/>
        </p:nvSpPr>
        <p:spPr>
          <a:xfrm>
            <a:off x="8737600" y="370570"/>
            <a:ext cx="15115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0" y="6539107"/>
            <a:ext cx="217043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4" name="object 4"/>
          <p:cNvGrpSpPr/>
          <p:nvPr/>
        </p:nvGrpSpPr>
        <p:grpSpPr>
          <a:xfrm>
            <a:off x="8278954" y="1294278"/>
            <a:ext cx="3079115" cy="2621915"/>
            <a:chOff x="7156179" y="1780428"/>
            <a:chExt cx="3079115" cy="2621915"/>
          </a:xfrm>
        </p:grpSpPr>
        <p:pic>
          <p:nvPicPr>
            <p:cNvPr id="1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08722" y="1932965"/>
              <a:ext cx="2926079" cy="2468874"/>
            </a:xfrm>
            <a:prstGeom prst="rect">
              <a:avLst/>
            </a:prstGeom>
          </p:spPr>
        </p:pic>
        <p:sp>
          <p:nvSpPr>
            <p:cNvPr id="16" name="object 6"/>
            <p:cNvSpPr/>
            <p:nvPr/>
          </p:nvSpPr>
          <p:spPr>
            <a:xfrm>
              <a:off x="7308722" y="1932965"/>
              <a:ext cx="2926080" cy="2468880"/>
            </a:xfrm>
            <a:custGeom>
              <a:avLst/>
              <a:gdLst/>
              <a:ahLst/>
              <a:cxnLst/>
              <a:rect l="l" t="t" r="r" b="b"/>
              <a:pathLst>
                <a:path w="2926079" h="2468879">
                  <a:moveTo>
                    <a:pt x="2926079" y="0"/>
                  </a:moveTo>
                  <a:lnTo>
                    <a:pt x="0" y="0"/>
                  </a:lnTo>
                  <a:lnTo>
                    <a:pt x="0" y="2468880"/>
                  </a:lnTo>
                  <a:lnTo>
                    <a:pt x="2926079" y="2468880"/>
                  </a:lnTo>
                  <a:lnTo>
                    <a:pt x="2926079" y="0"/>
                  </a:lnTo>
                  <a:close/>
                </a:path>
              </a:pathLst>
            </a:custGeom>
            <a:solidFill>
              <a:srgbClr val="682014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/>
            <p:cNvSpPr/>
            <p:nvPr/>
          </p:nvSpPr>
          <p:spPr>
            <a:xfrm>
              <a:off x="7172143" y="1796392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4" h="273685">
                  <a:moveTo>
                    <a:pt x="136575" y="273151"/>
                  </a:moveTo>
                  <a:lnTo>
                    <a:pt x="179742" y="266189"/>
                  </a:lnTo>
                  <a:lnTo>
                    <a:pt x="217234" y="246803"/>
                  </a:lnTo>
                  <a:lnTo>
                    <a:pt x="246799" y="217239"/>
                  </a:lnTo>
                  <a:lnTo>
                    <a:pt x="266188" y="179747"/>
                  </a:lnTo>
                  <a:lnTo>
                    <a:pt x="273151" y="136575"/>
                  </a:lnTo>
                  <a:lnTo>
                    <a:pt x="266188" y="93408"/>
                  </a:lnTo>
                  <a:lnTo>
                    <a:pt x="246799" y="55917"/>
                  </a:lnTo>
                  <a:lnTo>
                    <a:pt x="217234" y="26352"/>
                  </a:lnTo>
                  <a:lnTo>
                    <a:pt x="179742" y="6963"/>
                  </a:lnTo>
                  <a:lnTo>
                    <a:pt x="136575" y="0"/>
                  </a:lnTo>
                  <a:lnTo>
                    <a:pt x="93408" y="6963"/>
                  </a:lnTo>
                  <a:lnTo>
                    <a:pt x="55917" y="26352"/>
                  </a:lnTo>
                  <a:lnTo>
                    <a:pt x="26352" y="55917"/>
                  </a:lnTo>
                  <a:lnTo>
                    <a:pt x="6963" y="93408"/>
                  </a:lnTo>
                  <a:lnTo>
                    <a:pt x="0" y="136575"/>
                  </a:lnTo>
                  <a:lnTo>
                    <a:pt x="6963" y="179747"/>
                  </a:lnTo>
                  <a:lnTo>
                    <a:pt x="26352" y="217239"/>
                  </a:lnTo>
                  <a:lnTo>
                    <a:pt x="55917" y="246803"/>
                  </a:lnTo>
                  <a:lnTo>
                    <a:pt x="93408" y="266189"/>
                  </a:lnTo>
                  <a:lnTo>
                    <a:pt x="136575" y="273151"/>
                  </a:lnTo>
                  <a:close/>
                </a:path>
              </a:pathLst>
            </a:custGeom>
            <a:ln w="3192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8"/>
            <p:cNvSpPr/>
            <p:nvPr/>
          </p:nvSpPr>
          <p:spPr>
            <a:xfrm>
              <a:off x="7206405" y="1841023"/>
              <a:ext cx="184150" cy="184150"/>
            </a:xfrm>
            <a:custGeom>
              <a:avLst/>
              <a:gdLst/>
              <a:ahLst/>
              <a:cxnLst/>
              <a:rect l="l" t="t" r="r" b="b"/>
              <a:pathLst>
                <a:path w="184150" h="184150">
                  <a:moveTo>
                    <a:pt x="0" y="183883"/>
                  </a:moveTo>
                  <a:lnTo>
                    <a:pt x="183883" y="0"/>
                  </a:lnTo>
                </a:path>
              </a:pathLst>
            </a:custGeom>
            <a:ln w="4257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9"/>
          <p:cNvGrpSpPr/>
          <p:nvPr/>
        </p:nvGrpSpPr>
        <p:grpSpPr>
          <a:xfrm>
            <a:off x="4175277" y="1294278"/>
            <a:ext cx="4027804" cy="2609215"/>
            <a:chOff x="3052502" y="1780428"/>
            <a:chExt cx="4027804" cy="2609215"/>
          </a:xfrm>
        </p:grpSpPr>
        <p:pic>
          <p:nvPicPr>
            <p:cNvPr id="2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5035" y="1932965"/>
              <a:ext cx="3875074" cy="2456628"/>
            </a:xfrm>
            <a:prstGeom prst="rect">
              <a:avLst/>
            </a:prstGeom>
          </p:spPr>
        </p:pic>
        <p:sp>
          <p:nvSpPr>
            <p:cNvPr id="21" name="object 11"/>
            <p:cNvSpPr/>
            <p:nvPr/>
          </p:nvSpPr>
          <p:spPr>
            <a:xfrm>
              <a:off x="3068466" y="1796392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5">
                  <a:moveTo>
                    <a:pt x="136575" y="273151"/>
                  </a:moveTo>
                  <a:lnTo>
                    <a:pt x="179742" y="266189"/>
                  </a:lnTo>
                  <a:lnTo>
                    <a:pt x="217234" y="246803"/>
                  </a:lnTo>
                  <a:lnTo>
                    <a:pt x="246799" y="217239"/>
                  </a:lnTo>
                  <a:lnTo>
                    <a:pt x="266188" y="179747"/>
                  </a:lnTo>
                  <a:lnTo>
                    <a:pt x="273151" y="136575"/>
                  </a:lnTo>
                  <a:lnTo>
                    <a:pt x="266188" y="93408"/>
                  </a:lnTo>
                  <a:lnTo>
                    <a:pt x="246799" y="55917"/>
                  </a:lnTo>
                  <a:lnTo>
                    <a:pt x="217234" y="26352"/>
                  </a:lnTo>
                  <a:lnTo>
                    <a:pt x="179742" y="6963"/>
                  </a:lnTo>
                  <a:lnTo>
                    <a:pt x="136575" y="0"/>
                  </a:lnTo>
                  <a:lnTo>
                    <a:pt x="93408" y="6963"/>
                  </a:lnTo>
                  <a:lnTo>
                    <a:pt x="55917" y="26352"/>
                  </a:lnTo>
                  <a:lnTo>
                    <a:pt x="26352" y="55917"/>
                  </a:lnTo>
                  <a:lnTo>
                    <a:pt x="6963" y="93408"/>
                  </a:lnTo>
                  <a:lnTo>
                    <a:pt x="0" y="136575"/>
                  </a:lnTo>
                  <a:lnTo>
                    <a:pt x="6963" y="179747"/>
                  </a:lnTo>
                  <a:lnTo>
                    <a:pt x="26352" y="217239"/>
                  </a:lnTo>
                  <a:lnTo>
                    <a:pt x="55917" y="246803"/>
                  </a:lnTo>
                  <a:lnTo>
                    <a:pt x="93408" y="266189"/>
                  </a:lnTo>
                  <a:lnTo>
                    <a:pt x="136575" y="273151"/>
                  </a:lnTo>
                  <a:close/>
                </a:path>
              </a:pathLst>
            </a:custGeom>
            <a:ln w="3192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"/>
            <p:cNvSpPr/>
            <p:nvPr/>
          </p:nvSpPr>
          <p:spPr>
            <a:xfrm>
              <a:off x="3102726" y="1841023"/>
              <a:ext cx="184150" cy="184150"/>
            </a:xfrm>
            <a:custGeom>
              <a:avLst/>
              <a:gdLst/>
              <a:ahLst/>
              <a:cxnLst/>
              <a:rect l="l" t="t" r="r" b="b"/>
              <a:pathLst>
                <a:path w="184150" h="184150">
                  <a:moveTo>
                    <a:pt x="0" y="183883"/>
                  </a:moveTo>
                  <a:lnTo>
                    <a:pt x="183883" y="0"/>
                  </a:lnTo>
                </a:path>
              </a:pathLst>
            </a:custGeom>
            <a:ln w="4257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13"/>
          <p:cNvGrpSpPr/>
          <p:nvPr/>
        </p:nvGrpSpPr>
        <p:grpSpPr>
          <a:xfrm>
            <a:off x="7410275" y="4022235"/>
            <a:ext cx="3947795" cy="2594610"/>
            <a:chOff x="6287500" y="4508385"/>
            <a:chExt cx="3947795" cy="2594610"/>
          </a:xfrm>
        </p:grpSpPr>
        <p:pic>
          <p:nvPicPr>
            <p:cNvPr id="2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40042" y="4660925"/>
              <a:ext cx="3794760" cy="2441874"/>
            </a:xfrm>
            <a:prstGeom prst="rect">
              <a:avLst/>
            </a:prstGeom>
          </p:spPr>
        </p:pic>
        <p:sp>
          <p:nvSpPr>
            <p:cNvPr id="25" name="object 15"/>
            <p:cNvSpPr/>
            <p:nvPr/>
          </p:nvSpPr>
          <p:spPr>
            <a:xfrm>
              <a:off x="6303464" y="4524349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4" h="273685">
                  <a:moveTo>
                    <a:pt x="136575" y="273151"/>
                  </a:moveTo>
                  <a:lnTo>
                    <a:pt x="179742" y="266189"/>
                  </a:lnTo>
                  <a:lnTo>
                    <a:pt x="217234" y="246803"/>
                  </a:lnTo>
                  <a:lnTo>
                    <a:pt x="246799" y="217239"/>
                  </a:lnTo>
                  <a:lnTo>
                    <a:pt x="266188" y="179747"/>
                  </a:lnTo>
                  <a:lnTo>
                    <a:pt x="273151" y="136575"/>
                  </a:lnTo>
                  <a:lnTo>
                    <a:pt x="266188" y="93408"/>
                  </a:lnTo>
                  <a:lnTo>
                    <a:pt x="246799" y="55917"/>
                  </a:lnTo>
                  <a:lnTo>
                    <a:pt x="217234" y="26352"/>
                  </a:lnTo>
                  <a:lnTo>
                    <a:pt x="179742" y="6963"/>
                  </a:lnTo>
                  <a:lnTo>
                    <a:pt x="136575" y="0"/>
                  </a:lnTo>
                  <a:lnTo>
                    <a:pt x="93408" y="6963"/>
                  </a:lnTo>
                  <a:lnTo>
                    <a:pt x="55917" y="26352"/>
                  </a:lnTo>
                  <a:lnTo>
                    <a:pt x="26352" y="55917"/>
                  </a:lnTo>
                  <a:lnTo>
                    <a:pt x="6963" y="93408"/>
                  </a:lnTo>
                  <a:lnTo>
                    <a:pt x="0" y="136575"/>
                  </a:lnTo>
                  <a:lnTo>
                    <a:pt x="6963" y="179747"/>
                  </a:lnTo>
                  <a:lnTo>
                    <a:pt x="26352" y="217239"/>
                  </a:lnTo>
                  <a:lnTo>
                    <a:pt x="55917" y="246803"/>
                  </a:lnTo>
                  <a:lnTo>
                    <a:pt x="93408" y="266189"/>
                  </a:lnTo>
                  <a:lnTo>
                    <a:pt x="136575" y="273151"/>
                  </a:lnTo>
                  <a:close/>
                </a:path>
              </a:pathLst>
            </a:custGeom>
            <a:ln w="3192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/>
            <p:cNvSpPr/>
            <p:nvPr/>
          </p:nvSpPr>
          <p:spPr>
            <a:xfrm>
              <a:off x="6337725" y="4568981"/>
              <a:ext cx="184150" cy="184150"/>
            </a:xfrm>
            <a:custGeom>
              <a:avLst/>
              <a:gdLst/>
              <a:ahLst/>
              <a:cxnLst/>
              <a:rect l="l" t="t" r="r" b="b"/>
              <a:pathLst>
                <a:path w="184150" h="184150">
                  <a:moveTo>
                    <a:pt x="0" y="183883"/>
                  </a:moveTo>
                  <a:lnTo>
                    <a:pt x="183870" y="0"/>
                  </a:lnTo>
                </a:path>
              </a:pathLst>
            </a:custGeom>
            <a:ln w="4257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27817" y="4174775"/>
            <a:ext cx="3006387" cy="2430599"/>
          </a:xfrm>
          <a:prstGeom prst="rect">
            <a:avLst/>
          </a:prstGeom>
        </p:spPr>
      </p:pic>
      <p:sp>
        <p:nvSpPr>
          <p:cNvPr id="28" name="object 18"/>
          <p:cNvSpPr txBox="1"/>
          <p:nvPr/>
        </p:nvSpPr>
        <p:spPr>
          <a:xfrm>
            <a:off x="444500" y="5738649"/>
            <a:ext cx="1725930" cy="76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sz="1800" b="1" spc="85" dirty="0">
                <a:solidFill>
                  <a:srgbClr val="AB8C55"/>
                </a:solidFill>
                <a:latin typeface="Times New Roman"/>
                <a:cs typeface="Times New Roman"/>
              </a:rPr>
              <a:t>Photograpy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175" dirty="0">
                <a:solidFill>
                  <a:srgbClr val="023E51"/>
                </a:solidFill>
                <a:latin typeface="Cambria"/>
                <a:cs typeface="Cambria"/>
              </a:rPr>
              <a:t>Misuse</a:t>
            </a:r>
            <a:endParaRPr sz="3800">
              <a:latin typeface="Cambria"/>
              <a:cs typeface="Cambria"/>
            </a:endParaRPr>
          </a:p>
        </p:txBody>
      </p:sp>
      <p:sp>
        <p:nvSpPr>
          <p:cNvPr id="29" name="object 19"/>
          <p:cNvSpPr txBox="1"/>
          <p:nvPr/>
        </p:nvSpPr>
        <p:spPr>
          <a:xfrm>
            <a:off x="444500" y="2391888"/>
            <a:ext cx="3340422" cy="271356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40665" indent="-227965" algn="just">
              <a:lnSpc>
                <a:spcPct val="150000"/>
              </a:lnSpc>
              <a:spcBef>
                <a:spcPts val="400"/>
              </a:spcBef>
              <a:buChar char="•"/>
              <a:tabLst>
                <a:tab pos="240665" algn="l"/>
              </a:tabLst>
            </a:pPr>
            <a:r>
              <a:rPr sz="1400" spc="-25" dirty="0">
                <a:latin typeface="Verdana"/>
                <a:cs typeface="Verdana"/>
              </a:rPr>
              <a:t>Don’t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30" dirty="0">
                <a:latin typeface="Verdana"/>
                <a:cs typeface="Verdana"/>
              </a:rPr>
              <a:t>use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complicated</a:t>
            </a:r>
            <a:r>
              <a:rPr sz="1400" spc="-15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images</a:t>
            </a:r>
            <a:endParaRPr sz="1400" dirty="0">
              <a:latin typeface="Verdana"/>
              <a:cs typeface="Verdana"/>
            </a:endParaRPr>
          </a:p>
          <a:p>
            <a:pPr marL="240665" indent="-227965" algn="just">
              <a:lnSpc>
                <a:spcPct val="150000"/>
              </a:lnSpc>
              <a:spcBef>
                <a:spcPts val="300"/>
              </a:spcBef>
              <a:buChar char="•"/>
              <a:tabLst>
                <a:tab pos="240665" algn="l"/>
              </a:tabLst>
            </a:pPr>
            <a:r>
              <a:rPr sz="1400" spc="-25" dirty="0">
                <a:latin typeface="Verdana"/>
                <a:cs typeface="Verdana"/>
              </a:rPr>
              <a:t>Don’t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choose</a:t>
            </a:r>
            <a:r>
              <a:rPr sz="1400" spc="-114" dirty="0">
                <a:latin typeface="Verdana"/>
                <a:cs typeface="Verdana"/>
              </a:rPr>
              <a:t> </a:t>
            </a:r>
            <a:r>
              <a:rPr sz="1400" spc="-10" dirty="0" smtClean="0">
                <a:latin typeface="Verdana"/>
                <a:cs typeface="Verdana"/>
              </a:rPr>
              <a:t>stereotyped</a:t>
            </a:r>
            <a:r>
              <a:rPr lang="en-US" sz="1400" spc="-10" dirty="0" smtClean="0">
                <a:latin typeface="Verdana"/>
                <a:cs typeface="Verdana"/>
              </a:rPr>
              <a:t> </a:t>
            </a:r>
            <a:r>
              <a:rPr sz="1400" spc="-10" dirty="0" smtClean="0">
                <a:latin typeface="Verdana"/>
                <a:cs typeface="Verdana"/>
              </a:rPr>
              <a:t>postures</a:t>
            </a:r>
            <a:endParaRPr sz="1400" dirty="0">
              <a:latin typeface="Verdana"/>
              <a:cs typeface="Verdana"/>
            </a:endParaRPr>
          </a:p>
          <a:p>
            <a:pPr marL="241300" marR="86360" indent="-228600" algn="just">
              <a:lnSpc>
                <a:spcPct val="150000"/>
              </a:lnSpc>
              <a:buChar char="•"/>
              <a:tabLst>
                <a:tab pos="241300" algn="l"/>
              </a:tabLst>
            </a:pPr>
            <a:r>
              <a:rPr sz="1400" spc="-25" dirty="0">
                <a:latin typeface="Verdana"/>
                <a:cs typeface="Verdana"/>
              </a:rPr>
              <a:t>Don’t</a:t>
            </a:r>
            <a:r>
              <a:rPr sz="1400" spc="-175" dirty="0">
                <a:latin typeface="Verdana"/>
                <a:cs typeface="Verdana"/>
              </a:rPr>
              <a:t> </a:t>
            </a:r>
            <a:r>
              <a:rPr sz="1400" spc="-30" dirty="0">
                <a:latin typeface="Verdana"/>
                <a:cs typeface="Verdana"/>
              </a:rPr>
              <a:t>use</a:t>
            </a:r>
            <a:r>
              <a:rPr sz="1400" spc="-175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overlay-ed</a:t>
            </a:r>
            <a:r>
              <a:rPr sz="1400" spc="-17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color</a:t>
            </a:r>
            <a:r>
              <a:rPr sz="1400" spc="-17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or</a:t>
            </a:r>
            <a:r>
              <a:rPr sz="1400" spc="365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gradient </a:t>
            </a:r>
            <a:r>
              <a:rPr sz="1400" spc="-45" dirty="0">
                <a:latin typeface="Verdana"/>
                <a:cs typeface="Verdana"/>
              </a:rPr>
              <a:t>that</a:t>
            </a:r>
            <a:r>
              <a:rPr sz="1400" spc="-170" dirty="0">
                <a:latin typeface="Verdana"/>
                <a:cs typeface="Verdana"/>
              </a:rPr>
              <a:t> </a:t>
            </a:r>
            <a:r>
              <a:rPr sz="1400" spc="-45" dirty="0">
                <a:latin typeface="Verdana"/>
                <a:cs typeface="Verdana"/>
              </a:rPr>
              <a:t>is</a:t>
            </a:r>
            <a:r>
              <a:rPr sz="1400" spc="-165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not</a:t>
            </a:r>
            <a:r>
              <a:rPr sz="1400" spc="-165" dirty="0">
                <a:latin typeface="Verdana"/>
                <a:cs typeface="Verdana"/>
              </a:rPr>
              <a:t> </a:t>
            </a:r>
            <a:r>
              <a:rPr sz="1400" spc="-65" dirty="0">
                <a:latin typeface="Verdana"/>
                <a:cs typeface="Verdana"/>
              </a:rPr>
              <a:t>in</a:t>
            </a:r>
            <a:r>
              <a:rPr sz="1400" spc="-165" dirty="0">
                <a:latin typeface="Verdana"/>
                <a:cs typeface="Verdana"/>
              </a:rPr>
              <a:t> </a:t>
            </a:r>
            <a:r>
              <a:rPr sz="1400" spc="-30" dirty="0">
                <a:latin typeface="Verdana"/>
                <a:cs typeface="Verdana"/>
              </a:rPr>
              <a:t>the</a:t>
            </a:r>
            <a:r>
              <a:rPr sz="1400" spc="-170" dirty="0">
                <a:latin typeface="Verdana"/>
                <a:cs typeface="Verdana"/>
              </a:rPr>
              <a:t> </a:t>
            </a:r>
            <a:r>
              <a:rPr sz="1400" spc="-30" dirty="0">
                <a:latin typeface="Verdana"/>
                <a:cs typeface="Verdana"/>
              </a:rPr>
              <a:t>brand</a:t>
            </a:r>
            <a:r>
              <a:rPr sz="1400" spc="-16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color</a:t>
            </a:r>
            <a:r>
              <a:rPr sz="1400" spc="-16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palette</a:t>
            </a:r>
            <a:endParaRPr sz="1400" dirty="0">
              <a:latin typeface="Verdana"/>
              <a:cs typeface="Verdana"/>
            </a:endParaRPr>
          </a:p>
          <a:p>
            <a:pPr marL="240665" indent="-227965" algn="just">
              <a:lnSpc>
                <a:spcPct val="150000"/>
              </a:lnSpc>
              <a:spcBef>
                <a:spcPts val="300"/>
              </a:spcBef>
              <a:buChar char="•"/>
              <a:tabLst>
                <a:tab pos="240665" algn="l"/>
              </a:tabLst>
            </a:pPr>
            <a:r>
              <a:rPr sz="1400" spc="-25" dirty="0">
                <a:latin typeface="Verdana"/>
                <a:cs typeface="Verdana"/>
              </a:rPr>
              <a:t>Don’t</a:t>
            </a:r>
            <a:r>
              <a:rPr sz="1400" spc="-140" dirty="0">
                <a:latin typeface="Verdana"/>
                <a:cs typeface="Verdana"/>
              </a:rPr>
              <a:t> </a:t>
            </a:r>
            <a:r>
              <a:rPr sz="1400" spc="-30" dirty="0">
                <a:latin typeface="Verdana"/>
                <a:cs typeface="Verdana"/>
              </a:rPr>
              <a:t>use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30" dirty="0">
                <a:latin typeface="Verdana"/>
                <a:cs typeface="Verdana"/>
              </a:rPr>
              <a:t>inconsistent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lighting</a:t>
            </a:r>
            <a:endParaRPr sz="1400" dirty="0">
              <a:latin typeface="Verdana"/>
              <a:cs typeface="Verdana"/>
            </a:endParaRPr>
          </a:p>
          <a:p>
            <a:pPr marL="241300" marR="5080" indent="-228600" algn="just">
              <a:lnSpc>
                <a:spcPct val="150000"/>
              </a:lnSpc>
              <a:buChar char="•"/>
              <a:tabLst>
                <a:tab pos="241300" algn="l"/>
              </a:tabLst>
            </a:pPr>
            <a:r>
              <a:rPr sz="1400" spc="-25" dirty="0">
                <a:latin typeface="Verdana"/>
                <a:cs typeface="Verdana"/>
              </a:rPr>
              <a:t>Don’t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30" dirty="0">
                <a:latin typeface="Verdana"/>
                <a:cs typeface="Verdana"/>
              </a:rPr>
              <a:t>use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avoid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photos</a:t>
            </a:r>
            <a:r>
              <a:rPr sz="1400" spc="-150" dirty="0">
                <a:latin typeface="Verdana"/>
                <a:cs typeface="Verdana"/>
              </a:rPr>
              <a:t> </a:t>
            </a:r>
            <a:r>
              <a:rPr sz="1400" spc="-45" dirty="0">
                <a:latin typeface="Verdana"/>
                <a:cs typeface="Verdana"/>
              </a:rPr>
              <a:t>that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40" dirty="0">
                <a:latin typeface="Verdana"/>
                <a:cs typeface="Verdana"/>
              </a:rPr>
              <a:t>are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too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35" dirty="0">
                <a:latin typeface="Verdana"/>
                <a:cs typeface="Verdana"/>
              </a:rPr>
              <a:t>dark. </a:t>
            </a:r>
            <a:r>
              <a:rPr sz="1400" spc="-40" dirty="0">
                <a:latin typeface="Verdana"/>
                <a:cs typeface="Verdana"/>
              </a:rPr>
              <a:t>Indoor</a:t>
            </a:r>
            <a:r>
              <a:rPr sz="1400" spc="-165" dirty="0">
                <a:latin typeface="Verdana"/>
                <a:cs typeface="Verdana"/>
              </a:rPr>
              <a:t> </a:t>
            </a:r>
            <a:r>
              <a:rPr sz="1400" spc="-30" dirty="0">
                <a:latin typeface="Verdana"/>
                <a:cs typeface="Verdana"/>
              </a:rPr>
              <a:t>shots</a:t>
            </a:r>
            <a:r>
              <a:rPr sz="1400" spc="-160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with</a:t>
            </a:r>
            <a:r>
              <a:rPr sz="1400" spc="-160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dim</a:t>
            </a:r>
            <a:r>
              <a:rPr sz="1400" spc="-16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lighting</a:t>
            </a:r>
            <a:endParaRPr sz="1400" dirty="0">
              <a:latin typeface="Verdana"/>
              <a:cs typeface="Verdana"/>
            </a:endParaRPr>
          </a:p>
        </p:txBody>
      </p:sp>
      <p:grpSp>
        <p:nvGrpSpPr>
          <p:cNvPr id="30" name="object 20"/>
          <p:cNvGrpSpPr/>
          <p:nvPr/>
        </p:nvGrpSpPr>
        <p:grpSpPr>
          <a:xfrm>
            <a:off x="4175277" y="4022235"/>
            <a:ext cx="305435" cy="305435"/>
            <a:chOff x="3052502" y="4508385"/>
            <a:chExt cx="305435" cy="305435"/>
          </a:xfrm>
        </p:grpSpPr>
        <p:sp>
          <p:nvSpPr>
            <p:cNvPr id="31" name="object 21"/>
            <p:cNvSpPr/>
            <p:nvPr/>
          </p:nvSpPr>
          <p:spPr>
            <a:xfrm>
              <a:off x="3068466" y="4524349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5">
                  <a:moveTo>
                    <a:pt x="136575" y="273151"/>
                  </a:moveTo>
                  <a:lnTo>
                    <a:pt x="179742" y="266189"/>
                  </a:lnTo>
                  <a:lnTo>
                    <a:pt x="217234" y="246803"/>
                  </a:lnTo>
                  <a:lnTo>
                    <a:pt x="246799" y="217239"/>
                  </a:lnTo>
                  <a:lnTo>
                    <a:pt x="266188" y="179747"/>
                  </a:lnTo>
                  <a:lnTo>
                    <a:pt x="273151" y="136575"/>
                  </a:lnTo>
                  <a:lnTo>
                    <a:pt x="266188" y="93408"/>
                  </a:lnTo>
                  <a:lnTo>
                    <a:pt x="246799" y="55917"/>
                  </a:lnTo>
                  <a:lnTo>
                    <a:pt x="217234" y="26352"/>
                  </a:lnTo>
                  <a:lnTo>
                    <a:pt x="179742" y="6963"/>
                  </a:lnTo>
                  <a:lnTo>
                    <a:pt x="136575" y="0"/>
                  </a:lnTo>
                  <a:lnTo>
                    <a:pt x="93408" y="6963"/>
                  </a:lnTo>
                  <a:lnTo>
                    <a:pt x="55917" y="26352"/>
                  </a:lnTo>
                  <a:lnTo>
                    <a:pt x="26352" y="55917"/>
                  </a:lnTo>
                  <a:lnTo>
                    <a:pt x="6963" y="93408"/>
                  </a:lnTo>
                  <a:lnTo>
                    <a:pt x="0" y="136575"/>
                  </a:lnTo>
                  <a:lnTo>
                    <a:pt x="6963" y="179747"/>
                  </a:lnTo>
                  <a:lnTo>
                    <a:pt x="26352" y="217239"/>
                  </a:lnTo>
                  <a:lnTo>
                    <a:pt x="55917" y="246803"/>
                  </a:lnTo>
                  <a:lnTo>
                    <a:pt x="93408" y="266189"/>
                  </a:lnTo>
                  <a:lnTo>
                    <a:pt x="136575" y="273151"/>
                  </a:lnTo>
                  <a:close/>
                </a:path>
              </a:pathLst>
            </a:custGeom>
            <a:ln w="3192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2"/>
            <p:cNvSpPr/>
            <p:nvPr/>
          </p:nvSpPr>
          <p:spPr>
            <a:xfrm>
              <a:off x="3102726" y="4568981"/>
              <a:ext cx="184150" cy="184150"/>
            </a:xfrm>
            <a:custGeom>
              <a:avLst/>
              <a:gdLst/>
              <a:ahLst/>
              <a:cxnLst/>
              <a:rect l="l" t="t" r="r" b="b"/>
              <a:pathLst>
                <a:path w="184150" h="184150">
                  <a:moveTo>
                    <a:pt x="0" y="183883"/>
                  </a:moveTo>
                  <a:lnTo>
                    <a:pt x="183883" y="0"/>
                  </a:lnTo>
                </a:path>
              </a:pathLst>
            </a:custGeom>
            <a:ln w="4257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7"/>
          <p:cNvSpPr/>
          <p:nvPr/>
        </p:nvSpPr>
        <p:spPr>
          <a:xfrm>
            <a:off x="2430823" y="694096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405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/>
          <p:cNvSpPr txBox="1"/>
          <p:nvPr/>
        </p:nvSpPr>
        <p:spPr>
          <a:xfrm>
            <a:off x="2430823" y="39840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8777706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25" dirty="0" smtClean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Guideline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object 5"/>
          <p:cNvSpPr/>
          <p:nvPr/>
        </p:nvSpPr>
        <p:spPr>
          <a:xfrm>
            <a:off x="0" y="2208530"/>
            <a:ext cx="8737600" cy="4649470"/>
          </a:xfrm>
          <a:custGeom>
            <a:avLst/>
            <a:gdLst/>
            <a:ahLst/>
            <a:cxnLst/>
            <a:rect l="l" t="t" r="r" b="b"/>
            <a:pathLst>
              <a:path w="8737600" h="4649470">
                <a:moveTo>
                  <a:pt x="8737371" y="0"/>
                </a:moveTo>
                <a:lnTo>
                  <a:pt x="0" y="0"/>
                </a:lnTo>
                <a:lnTo>
                  <a:pt x="0" y="4648936"/>
                </a:lnTo>
                <a:lnTo>
                  <a:pt x="8737371" y="4648936"/>
                </a:lnTo>
                <a:lnTo>
                  <a:pt x="8737371" y="0"/>
                </a:lnTo>
                <a:close/>
              </a:path>
            </a:pathLst>
          </a:custGeom>
          <a:solidFill>
            <a:srgbClr val="023E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 txBox="1">
            <a:spLocks/>
          </p:cNvSpPr>
          <p:nvPr/>
        </p:nvSpPr>
        <p:spPr>
          <a:xfrm>
            <a:off x="1562582" y="2410923"/>
            <a:ext cx="428086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Ethiopic Sadiss" pitchFamily="2" charset="0"/>
                <a:ea typeface="+mj-ea"/>
                <a:cs typeface="Behind The Nineties" pitchFamily="50" charset="0"/>
              </a:defRPr>
            </a:lvl1pPr>
          </a:lstStyle>
          <a:p>
            <a:pPr marL="118110">
              <a:lnSpc>
                <a:spcPct val="100000"/>
              </a:lnSpc>
              <a:spcBef>
                <a:spcPts val="100"/>
              </a:spcBef>
            </a:pPr>
            <a:r>
              <a:rPr lang="en-US" sz="4400" dirty="0" smtClean="0">
                <a:solidFill>
                  <a:srgbClr val="C6922C"/>
                </a:solidFill>
                <a:latin typeface="Behind The Nineties" pitchFamily="50" charset="0"/>
              </a:rPr>
              <a:t>01.About</a:t>
            </a:r>
            <a:r>
              <a:rPr lang="en-US" sz="4400" spc="-85" dirty="0" smtClean="0">
                <a:solidFill>
                  <a:srgbClr val="C6922C"/>
                </a:solidFill>
                <a:latin typeface="Behind The Nineties" pitchFamily="50" charset="0"/>
              </a:rPr>
              <a:t> </a:t>
            </a:r>
            <a:r>
              <a:rPr lang="en-US" sz="4400" spc="710" dirty="0" smtClean="0">
                <a:solidFill>
                  <a:srgbClr val="C6922C"/>
                </a:solidFill>
                <a:latin typeface="Behind The Nineties" pitchFamily="50" charset="0"/>
              </a:rPr>
              <a:t>ASC</a:t>
            </a:r>
            <a:endParaRPr lang="en-US" sz="4400" spc="710" dirty="0">
              <a:solidFill>
                <a:srgbClr val="C6922C"/>
              </a:solidFill>
              <a:latin typeface="Behind The Nineties" pitchFamily="50" charset="0"/>
            </a:endParaRPr>
          </a:p>
        </p:txBody>
      </p:sp>
      <p:sp>
        <p:nvSpPr>
          <p:cNvPr id="11" name="object 8"/>
          <p:cNvSpPr txBox="1"/>
          <p:nvPr/>
        </p:nvSpPr>
        <p:spPr>
          <a:xfrm>
            <a:off x="1909511" y="3463194"/>
            <a:ext cx="3587006" cy="210057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459"/>
              </a:spcBef>
            </a:pPr>
            <a:r>
              <a:rPr sz="1400" spc="4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About</a:t>
            </a:r>
            <a:r>
              <a:rPr sz="1400" spc="-9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3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ASC</a:t>
            </a:r>
            <a:endParaRPr sz="1400" dirty="0">
              <a:solidFill>
                <a:srgbClr val="E2C289"/>
              </a:solidFill>
              <a:latin typeface="Plus Jakarta Sans" pitchFamily="2" charset="0"/>
              <a:cs typeface="Plus Jakarta Sans" pitchFamily="2" charset="0"/>
            </a:endParaRPr>
          </a:p>
          <a:p>
            <a:pPr marL="12700">
              <a:lnSpc>
                <a:spcPct val="150000"/>
              </a:lnSpc>
              <a:spcBef>
                <a:spcPts val="359"/>
              </a:spcBef>
            </a:pPr>
            <a:r>
              <a:rPr sz="1400" spc="-2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3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3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Story</a:t>
            </a:r>
            <a:endParaRPr sz="1400" dirty="0">
              <a:solidFill>
                <a:srgbClr val="E2C289"/>
              </a:solidFill>
              <a:latin typeface="Plus Jakarta Sans" pitchFamily="2" charset="0"/>
              <a:cs typeface="Plus Jakarta Sans" pitchFamily="2" charset="0"/>
            </a:endParaRPr>
          </a:p>
          <a:p>
            <a:pPr marL="12700" marR="5080">
              <a:lnSpc>
                <a:spcPct val="150000"/>
              </a:lnSpc>
            </a:pPr>
            <a:r>
              <a:rPr sz="1400" spc="-2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B</a:t>
            </a:r>
            <a:r>
              <a:rPr sz="1400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rand</a:t>
            </a:r>
            <a:r>
              <a:rPr sz="1400" spc="-15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400" spc="-1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P</a:t>
            </a:r>
            <a:r>
              <a:rPr lang="en-US" sz="1400" spc="-10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ersonality</a:t>
            </a:r>
          </a:p>
          <a:p>
            <a:pPr marL="12700" marR="5080">
              <a:lnSpc>
                <a:spcPct val="150000"/>
              </a:lnSpc>
            </a:pPr>
            <a:r>
              <a:rPr lang="en-US" sz="1400" spc="-10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The Brand DNA</a:t>
            </a:r>
            <a:endParaRPr lang="en-US" sz="1400" spc="-10" dirty="0" smtClean="0">
              <a:solidFill>
                <a:srgbClr val="E2C289"/>
              </a:solidFill>
              <a:latin typeface="Plus Jakarta Sans" pitchFamily="2" charset="0"/>
              <a:cs typeface="Plus Jakarta Sans" pitchFamily="2" charset="0"/>
            </a:endParaRPr>
          </a:p>
          <a:p>
            <a:pPr marL="12700" marR="5080">
              <a:lnSpc>
                <a:spcPct val="150000"/>
              </a:lnSpc>
            </a:pPr>
            <a:r>
              <a:rPr sz="1400" spc="-10" dirty="0" smtClean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Target</a:t>
            </a:r>
            <a:r>
              <a:rPr sz="1400" spc="-5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4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Audience</a:t>
            </a:r>
            <a:endParaRPr sz="1400" dirty="0">
              <a:solidFill>
                <a:srgbClr val="E2C289"/>
              </a:solidFill>
              <a:latin typeface="Plus Jakarta Sans" pitchFamily="2" charset="0"/>
              <a:cs typeface="Plus Jakarta Sans" pitchFamily="2" charset="0"/>
            </a:endParaRPr>
          </a:p>
          <a:p>
            <a:pPr marL="12700">
              <a:lnSpc>
                <a:spcPct val="150000"/>
              </a:lnSpc>
              <a:spcBef>
                <a:spcPts val="359"/>
              </a:spcBef>
            </a:pPr>
            <a:r>
              <a:rPr sz="140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Visual</a:t>
            </a:r>
            <a:r>
              <a:rPr sz="1400" spc="-5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E2C289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2" name="object 7"/>
          <p:cNvSpPr/>
          <p:nvPr/>
        </p:nvSpPr>
        <p:spPr>
          <a:xfrm>
            <a:off x="2430823" y="728815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73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4"/>
          <p:cNvSpPr txBox="1"/>
          <p:nvPr/>
        </p:nvSpPr>
        <p:spPr>
          <a:xfrm>
            <a:off x="2430823" y="370570"/>
            <a:ext cx="299318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0" name="object 5"/>
          <p:cNvSpPr txBox="1"/>
          <p:nvPr/>
        </p:nvSpPr>
        <p:spPr>
          <a:xfrm>
            <a:off x="8737600" y="370570"/>
            <a:ext cx="151156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0" y="6539107"/>
            <a:ext cx="26517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object 4"/>
          <p:cNvSpPr/>
          <p:nvPr/>
        </p:nvSpPr>
        <p:spPr>
          <a:xfrm>
            <a:off x="8488007" y="5774022"/>
            <a:ext cx="1463675" cy="720725"/>
          </a:xfrm>
          <a:custGeom>
            <a:avLst/>
            <a:gdLst/>
            <a:ahLst/>
            <a:cxnLst/>
            <a:rect l="l" t="t" r="r" b="b"/>
            <a:pathLst>
              <a:path w="1463675" h="720725">
                <a:moveTo>
                  <a:pt x="1463522" y="221678"/>
                </a:moveTo>
                <a:lnTo>
                  <a:pt x="1462176" y="221107"/>
                </a:lnTo>
                <a:lnTo>
                  <a:pt x="1447863" y="250532"/>
                </a:lnTo>
                <a:lnTo>
                  <a:pt x="1427657" y="283705"/>
                </a:lnTo>
                <a:lnTo>
                  <a:pt x="1401521" y="319849"/>
                </a:lnTo>
                <a:lnTo>
                  <a:pt x="1369377" y="358165"/>
                </a:lnTo>
                <a:lnTo>
                  <a:pt x="1331150" y="397865"/>
                </a:lnTo>
                <a:lnTo>
                  <a:pt x="1286776" y="438162"/>
                </a:lnTo>
                <a:lnTo>
                  <a:pt x="1236179" y="478269"/>
                </a:lnTo>
                <a:lnTo>
                  <a:pt x="1179296" y="517372"/>
                </a:lnTo>
                <a:lnTo>
                  <a:pt x="1115961" y="554634"/>
                </a:lnTo>
                <a:lnTo>
                  <a:pt x="1080046" y="573138"/>
                </a:lnTo>
                <a:lnTo>
                  <a:pt x="1041349" y="591121"/>
                </a:lnTo>
                <a:lnTo>
                  <a:pt x="999909" y="608266"/>
                </a:lnTo>
                <a:lnTo>
                  <a:pt x="955776" y="624255"/>
                </a:lnTo>
                <a:lnTo>
                  <a:pt x="908964" y="638759"/>
                </a:lnTo>
                <a:lnTo>
                  <a:pt x="859536" y="651459"/>
                </a:lnTo>
                <a:lnTo>
                  <a:pt x="807504" y="662038"/>
                </a:lnTo>
                <a:lnTo>
                  <a:pt x="801255" y="662965"/>
                </a:lnTo>
                <a:lnTo>
                  <a:pt x="823861" y="645083"/>
                </a:lnTo>
                <a:lnTo>
                  <a:pt x="863777" y="610019"/>
                </a:lnTo>
                <a:lnTo>
                  <a:pt x="901966" y="572617"/>
                </a:lnTo>
                <a:lnTo>
                  <a:pt x="938377" y="532955"/>
                </a:lnTo>
                <a:lnTo>
                  <a:pt x="972959" y="491083"/>
                </a:lnTo>
                <a:lnTo>
                  <a:pt x="1005662" y="447065"/>
                </a:lnTo>
                <a:lnTo>
                  <a:pt x="1036421" y="400964"/>
                </a:lnTo>
                <a:lnTo>
                  <a:pt x="1064094" y="354825"/>
                </a:lnTo>
                <a:lnTo>
                  <a:pt x="1089914" y="306895"/>
                </a:lnTo>
                <a:lnTo>
                  <a:pt x="1113828" y="257302"/>
                </a:lnTo>
                <a:lnTo>
                  <a:pt x="1135786" y="206159"/>
                </a:lnTo>
                <a:lnTo>
                  <a:pt x="1155712" y="153568"/>
                </a:lnTo>
                <a:lnTo>
                  <a:pt x="1182954" y="67678"/>
                </a:lnTo>
                <a:lnTo>
                  <a:pt x="1199870" y="0"/>
                </a:lnTo>
                <a:lnTo>
                  <a:pt x="1198372" y="0"/>
                </a:lnTo>
                <a:lnTo>
                  <a:pt x="1181531" y="67348"/>
                </a:lnTo>
                <a:lnTo>
                  <a:pt x="1154315" y="153136"/>
                </a:lnTo>
                <a:lnTo>
                  <a:pt x="1140929" y="189141"/>
                </a:lnTo>
                <a:lnTo>
                  <a:pt x="1125397" y="227241"/>
                </a:lnTo>
                <a:lnTo>
                  <a:pt x="1107592" y="267068"/>
                </a:lnTo>
                <a:lnTo>
                  <a:pt x="1087374" y="308267"/>
                </a:lnTo>
                <a:lnTo>
                  <a:pt x="1064615" y="350481"/>
                </a:lnTo>
                <a:lnTo>
                  <a:pt x="1039190" y="393357"/>
                </a:lnTo>
                <a:lnTo>
                  <a:pt x="1010945" y="436499"/>
                </a:lnTo>
                <a:lnTo>
                  <a:pt x="979766" y="479590"/>
                </a:lnTo>
                <a:lnTo>
                  <a:pt x="945502" y="522236"/>
                </a:lnTo>
                <a:lnTo>
                  <a:pt x="908037" y="564095"/>
                </a:lnTo>
                <a:lnTo>
                  <a:pt x="867219" y="604786"/>
                </a:lnTo>
                <a:lnTo>
                  <a:pt x="822921" y="643978"/>
                </a:lnTo>
                <a:lnTo>
                  <a:pt x="752919" y="670153"/>
                </a:lnTo>
                <a:lnTo>
                  <a:pt x="733882" y="671944"/>
                </a:lnTo>
                <a:lnTo>
                  <a:pt x="767473" y="641007"/>
                </a:lnTo>
                <a:lnTo>
                  <a:pt x="801382" y="606907"/>
                </a:lnTo>
                <a:lnTo>
                  <a:pt x="833678" y="571500"/>
                </a:lnTo>
                <a:lnTo>
                  <a:pt x="864336" y="534822"/>
                </a:lnTo>
                <a:lnTo>
                  <a:pt x="893330" y="496874"/>
                </a:lnTo>
                <a:lnTo>
                  <a:pt x="920661" y="457708"/>
                </a:lnTo>
                <a:lnTo>
                  <a:pt x="946289" y="417334"/>
                </a:lnTo>
                <a:lnTo>
                  <a:pt x="970203" y="375793"/>
                </a:lnTo>
                <a:lnTo>
                  <a:pt x="992378" y="333095"/>
                </a:lnTo>
                <a:lnTo>
                  <a:pt x="1012812" y="289293"/>
                </a:lnTo>
                <a:lnTo>
                  <a:pt x="1042390" y="215201"/>
                </a:lnTo>
                <a:lnTo>
                  <a:pt x="1065149" y="144868"/>
                </a:lnTo>
                <a:lnTo>
                  <a:pt x="1081989" y="79603"/>
                </a:lnTo>
                <a:lnTo>
                  <a:pt x="1093787" y="20713"/>
                </a:lnTo>
                <a:lnTo>
                  <a:pt x="1096873" y="0"/>
                </a:lnTo>
                <a:lnTo>
                  <a:pt x="1095413" y="0"/>
                </a:lnTo>
                <a:lnTo>
                  <a:pt x="1092352" y="20510"/>
                </a:lnTo>
                <a:lnTo>
                  <a:pt x="1080579" y="79311"/>
                </a:lnTo>
                <a:lnTo>
                  <a:pt x="1063764" y="144487"/>
                </a:lnTo>
                <a:lnTo>
                  <a:pt x="1041031" y="214718"/>
                </a:lnTo>
                <a:lnTo>
                  <a:pt x="1011491" y="288709"/>
                </a:lnTo>
                <a:lnTo>
                  <a:pt x="980452" y="353314"/>
                </a:lnTo>
                <a:lnTo>
                  <a:pt x="962215" y="386854"/>
                </a:lnTo>
                <a:lnTo>
                  <a:pt x="942047" y="421030"/>
                </a:lnTo>
                <a:lnTo>
                  <a:pt x="919861" y="455663"/>
                </a:lnTo>
                <a:lnTo>
                  <a:pt x="895527" y="490626"/>
                </a:lnTo>
                <a:lnTo>
                  <a:pt x="868984" y="525741"/>
                </a:lnTo>
                <a:lnTo>
                  <a:pt x="840117" y="560895"/>
                </a:lnTo>
                <a:lnTo>
                  <a:pt x="808837" y="595896"/>
                </a:lnTo>
                <a:lnTo>
                  <a:pt x="775042" y="630631"/>
                </a:lnTo>
                <a:lnTo>
                  <a:pt x="738657" y="664921"/>
                </a:lnTo>
                <a:lnTo>
                  <a:pt x="695820" y="675513"/>
                </a:lnTo>
                <a:lnTo>
                  <a:pt x="636231" y="677773"/>
                </a:lnTo>
                <a:lnTo>
                  <a:pt x="574205" y="676617"/>
                </a:lnTo>
                <a:lnTo>
                  <a:pt x="506628" y="671169"/>
                </a:lnTo>
                <a:lnTo>
                  <a:pt x="443611" y="661670"/>
                </a:lnTo>
                <a:lnTo>
                  <a:pt x="385038" y="648639"/>
                </a:lnTo>
                <a:lnTo>
                  <a:pt x="330835" y="632561"/>
                </a:lnTo>
                <a:lnTo>
                  <a:pt x="280873" y="613930"/>
                </a:lnTo>
                <a:lnTo>
                  <a:pt x="235064" y="593242"/>
                </a:lnTo>
                <a:lnTo>
                  <a:pt x="193306" y="571017"/>
                </a:lnTo>
                <a:lnTo>
                  <a:pt x="155486" y="547725"/>
                </a:lnTo>
                <a:lnTo>
                  <a:pt x="121513" y="523875"/>
                </a:lnTo>
                <a:lnTo>
                  <a:pt x="91274" y="499960"/>
                </a:lnTo>
                <a:lnTo>
                  <a:pt x="12560" y="422325"/>
                </a:lnTo>
                <a:lnTo>
                  <a:pt x="0" y="406247"/>
                </a:lnTo>
                <a:lnTo>
                  <a:pt x="0" y="408609"/>
                </a:lnTo>
                <a:lnTo>
                  <a:pt x="63639" y="477494"/>
                </a:lnTo>
                <a:lnTo>
                  <a:pt x="99529" y="508698"/>
                </a:lnTo>
                <a:lnTo>
                  <a:pt x="137515" y="537438"/>
                </a:lnTo>
                <a:lnTo>
                  <a:pt x="177520" y="563651"/>
                </a:lnTo>
                <a:lnTo>
                  <a:pt x="219443" y="587298"/>
                </a:lnTo>
                <a:lnTo>
                  <a:pt x="263182" y="608304"/>
                </a:lnTo>
                <a:lnTo>
                  <a:pt x="310629" y="627341"/>
                </a:lnTo>
                <a:lnTo>
                  <a:pt x="359930" y="643445"/>
                </a:lnTo>
                <a:lnTo>
                  <a:pt x="411010" y="656577"/>
                </a:lnTo>
                <a:lnTo>
                  <a:pt x="463791" y="666737"/>
                </a:lnTo>
                <a:lnTo>
                  <a:pt x="518198" y="673912"/>
                </a:lnTo>
                <a:lnTo>
                  <a:pt x="574141" y="678065"/>
                </a:lnTo>
                <a:lnTo>
                  <a:pt x="625322" y="679272"/>
                </a:lnTo>
                <a:lnTo>
                  <a:pt x="686295" y="677545"/>
                </a:lnTo>
                <a:lnTo>
                  <a:pt x="728141" y="673989"/>
                </a:lnTo>
                <a:lnTo>
                  <a:pt x="699554" y="698614"/>
                </a:lnTo>
                <a:lnTo>
                  <a:pt x="671741" y="720521"/>
                </a:lnTo>
                <a:lnTo>
                  <a:pt x="675055" y="720521"/>
                </a:lnTo>
                <a:lnTo>
                  <a:pt x="693089" y="706577"/>
                </a:lnTo>
                <a:lnTo>
                  <a:pt x="731126" y="674484"/>
                </a:lnTo>
                <a:lnTo>
                  <a:pt x="732028" y="673658"/>
                </a:lnTo>
                <a:lnTo>
                  <a:pt x="744715" y="672566"/>
                </a:lnTo>
                <a:lnTo>
                  <a:pt x="795985" y="665340"/>
                </a:lnTo>
                <a:lnTo>
                  <a:pt x="787349" y="672185"/>
                </a:lnTo>
                <a:lnTo>
                  <a:pt x="750570" y="698665"/>
                </a:lnTo>
                <a:lnTo>
                  <a:pt x="717016" y="720521"/>
                </a:lnTo>
                <a:lnTo>
                  <a:pt x="719518" y="720521"/>
                </a:lnTo>
                <a:lnTo>
                  <a:pt x="748245" y="701992"/>
                </a:lnTo>
                <a:lnTo>
                  <a:pt x="786714" y="674484"/>
                </a:lnTo>
                <a:lnTo>
                  <a:pt x="798766" y="664946"/>
                </a:lnTo>
                <a:lnTo>
                  <a:pt x="800557" y="664692"/>
                </a:lnTo>
                <a:lnTo>
                  <a:pt x="853770" y="654240"/>
                </a:lnTo>
                <a:lnTo>
                  <a:pt x="904303" y="641553"/>
                </a:lnTo>
                <a:lnTo>
                  <a:pt x="952144" y="626986"/>
                </a:lnTo>
                <a:lnTo>
                  <a:pt x="997229" y="610844"/>
                </a:lnTo>
                <a:lnTo>
                  <a:pt x="1039533" y="593496"/>
                </a:lnTo>
                <a:lnTo>
                  <a:pt x="1079017" y="575259"/>
                </a:lnTo>
                <a:lnTo>
                  <a:pt x="1115618" y="556463"/>
                </a:lnTo>
                <a:lnTo>
                  <a:pt x="1149324" y="537464"/>
                </a:lnTo>
                <a:lnTo>
                  <a:pt x="1237068" y="479412"/>
                </a:lnTo>
                <a:lnTo>
                  <a:pt x="1287754" y="439229"/>
                </a:lnTo>
                <a:lnTo>
                  <a:pt x="1332217" y="398856"/>
                </a:lnTo>
                <a:lnTo>
                  <a:pt x="1370520" y="359067"/>
                </a:lnTo>
                <a:lnTo>
                  <a:pt x="1402727" y="320662"/>
                </a:lnTo>
                <a:lnTo>
                  <a:pt x="1428915" y="284429"/>
                </a:lnTo>
                <a:lnTo>
                  <a:pt x="1449158" y="251180"/>
                </a:lnTo>
                <a:lnTo>
                  <a:pt x="1463522" y="221678"/>
                </a:lnTo>
                <a:close/>
              </a:path>
            </a:pathLst>
          </a:custGeom>
          <a:solidFill>
            <a:srgbClr val="003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"/>
          <p:cNvSpPr txBox="1"/>
          <p:nvPr/>
        </p:nvSpPr>
        <p:spPr>
          <a:xfrm>
            <a:off x="444500" y="5737522"/>
            <a:ext cx="2207260" cy="76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AB8C55"/>
                </a:solidFill>
                <a:latin typeface="Times New Roman"/>
                <a:cs typeface="Times New Roman"/>
              </a:rPr>
              <a:t>Graphic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90" dirty="0">
                <a:solidFill>
                  <a:srgbClr val="023E51"/>
                </a:solidFill>
                <a:latin typeface="Cambria"/>
                <a:cs typeface="Cambria"/>
              </a:rPr>
              <a:t>Elements</a:t>
            </a:r>
            <a:endParaRPr sz="3800">
              <a:latin typeface="Cambria"/>
              <a:cs typeface="Cambria"/>
            </a:endParaRPr>
          </a:p>
        </p:txBody>
      </p:sp>
      <p:pic>
        <p:nvPicPr>
          <p:cNvPr id="3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93501" y="1551681"/>
            <a:ext cx="1376521" cy="1226244"/>
          </a:xfrm>
          <a:prstGeom prst="rect">
            <a:avLst/>
          </a:prstGeom>
        </p:spPr>
      </p:pic>
      <p:grpSp>
        <p:nvGrpSpPr>
          <p:cNvPr id="37" name="object 7"/>
          <p:cNvGrpSpPr/>
          <p:nvPr/>
        </p:nvGrpSpPr>
        <p:grpSpPr>
          <a:xfrm>
            <a:off x="3691915" y="3501894"/>
            <a:ext cx="2273351" cy="1023804"/>
            <a:chOff x="3691915" y="4150093"/>
            <a:chExt cx="2312670" cy="1349375"/>
          </a:xfrm>
        </p:grpSpPr>
        <p:sp>
          <p:nvSpPr>
            <p:cNvPr id="38" name="object 8"/>
            <p:cNvSpPr/>
            <p:nvPr/>
          </p:nvSpPr>
          <p:spPr>
            <a:xfrm>
              <a:off x="3732606" y="4236986"/>
              <a:ext cx="2232660" cy="1094105"/>
            </a:xfrm>
            <a:custGeom>
              <a:avLst/>
              <a:gdLst/>
              <a:ahLst/>
              <a:cxnLst/>
              <a:rect l="l" t="t" r="r" b="b"/>
              <a:pathLst>
                <a:path w="2232660" h="1094104">
                  <a:moveTo>
                    <a:pt x="610958" y="859955"/>
                  </a:moveTo>
                  <a:lnTo>
                    <a:pt x="610920" y="859282"/>
                  </a:lnTo>
                  <a:lnTo>
                    <a:pt x="610527" y="858774"/>
                  </a:lnTo>
                  <a:lnTo>
                    <a:pt x="607860" y="856005"/>
                  </a:lnTo>
                  <a:lnTo>
                    <a:pt x="607860" y="860513"/>
                  </a:lnTo>
                  <a:lnTo>
                    <a:pt x="607758" y="860767"/>
                  </a:lnTo>
                  <a:lnTo>
                    <a:pt x="476529" y="938822"/>
                  </a:lnTo>
                  <a:lnTo>
                    <a:pt x="470916" y="939660"/>
                  </a:lnTo>
                  <a:lnTo>
                    <a:pt x="462788" y="936713"/>
                  </a:lnTo>
                  <a:lnTo>
                    <a:pt x="459867" y="933678"/>
                  </a:lnTo>
                  <a:lnTo>
                    <a:pt x="457771" y="929017"/>
                  </a:lnTo>
                  <a:lnTo>
                    <a:pt x="456120" y="923010"/>
                  </a:lnTo>
                  <a:lnTo>
                    <a:pt x="457034" y="917702"/>
                  </a:lnTo>
                  <a:lnTo>
                    <a:pt x="460616" y="913142"/>
                  </a:lnTo>
                  <a:lnTo>
                    <a:pt x="466928" y="909129"/>
                  </a:lnTo>
                  <a:lnTo>
                    <a:pt x="478955" y="903135"/>
                  </a:lnTo>
                  <a:lnTo>
                    <a:pt x="548627" y="867054"/>
                  </a:lnTo>
                  <a:lnTo>
                    <a:pt x="571080" y="856513"/>
                  </a:lnTo>
                  <a:lnTo>
                    <a:pt x="582053" y="850988"/>
                  </a:lnTo>
                  <a:lnTo>
                    <a:pt x="586740" y="849414"/>
                  </a:lnTo>
                  <a:lnTo>
                    <a:pt x="596950" y="849414"/>
                  </a:lnTo>
                  <a:lnTo>
                    <a:pt x="601891" y="852957"/>
                  </a:lnTo>
                  <a:lnTo>
                    <a:pt x="607860" y="860513"/>
                  </a:lnTo>
                  <a:lnTo>
                    <a:pt x="607860" y="856005"/>
                  </a:lnTo>
                  <a:lnTo>
                    <a:pt x="602627" y="850544"/>
                  </a:lnTo>
                  <a:lnTo>
                    <a:pt x="600341" y="849414"/>
                  </a:lnTo>
                  <a:lnTo>
                    <a:pt x="594664" y="846632"/>
                  </a:lnTo>
                  <a:lnTo>
                    <a:pt x="585762" y="846836"/>
                  </a:lnTo>
                  <a:lnTo>
                    <a:pt x="578840" y="849503"/>
                  </a:lnTo>
                  <a:lnTo>
                    <a:pt x="576643" y="842111"/>
                  </a:lnTo>
                  <a:lnTo>
                    <a:pt x="517537" y="724001"/>
                  </a:lnTo>
                  <a:lnTo>
                    <a:pt x="506628" y="706488"/>
                  </a:lnTo>
                  <a:lnTo>
                    <a:pt x="505942" y="706348"/>
                  </a:lnTo>
                  <a:lnTo>
                    <a:pt x="507136" y="702652"/>
                  </a:lnTo>
                  <a:lnTo>
                    <a:pt x="503732" y="695985"/>
                  </a:lnTo>
                  <a:lnTo>
                    <a:pt x="503732" y="702881"/>
                  </a:lnTo>
                  <a:lnTo>
                    <a:pt x="501815" y="708850"/>
                  </a:lnTo>
                  <a:lnTo>
                    <a:pt x="405663" y="757783"/>
                  </a:lnTo>
                  <a:lnTo>
                    <a:pt x="394703" y="736282"/>
                  </a:lnTo>
                  <a:lnTo>
                    <a:pt x="397954" y="734834"/>
                  </a:lnTo>
                  <a:lnTo>
                    <a:pt x="406260" y="731024"/>
                  </a:lnTo>
                  <a:lnTo>
                    <a:pt x="433743" y="717956"/>
                  </a:lnTo>
                  <a:lnTo>
                    <a:pt x="496252" y="689051"/>
                  </a:lnTo>
                  <a:lnTo>
                    <a:pt x="496735" y="689292"/>
                  </a:lnTo>
                  <a:lnTo>
                    <a:pt x="503732" y="702881"/>
                  </a:lnTo>
                  <a:lnTo>
                    <a:pt x="503732" y="695985"/>
                  </a:lnTo>
                  <a:lnTo>
                    <a:pt x="499452" y="687590"/>
                  </a:lnTo>
                  <a:lnTo>
                    <a:pt x="500989" y="686206"/>
                  </a:lnTo>
                  <a:lnTo>
                    <a:pt x="505853" y="682167"/>
                  </a:lnTo>
                  <a:lnTo>
                    <a:pt x="507746" y="677227"/>
                  </a:lnTo>
                  <a:lnTo>
                    <a:pt x="513029" y="663689"/>
                  </a:lnTo>
                  <a:lnTo>
                    <a:pt x="513143" y="663397"/>
                  </a:lnTo>
                  <a:lnTo>
                    <a:pt x="512076" y="660819"/>
                  </a:lnTo>
                  <a:lnTo>
                    <a:pt x="510895" y="658126"/>
                  </a:lnTo>
                  <a:lnTo>
                    <a:pt x="509752" y="656602"/>
                  </a:lnTo>
                  <a:lnTo>
                    <a:pt x="509752" y="663397"/>
                  </a:lnTo>
                  <a:lnTo>
                    <a:pt x="506996" y="670420"/>
                  </a:lnTo>
                  <a:lnTo>
                    <a:pt x="503186" y="680262"/>
                  </a:lnTo>
                  <a:lnTo>
                    <a:pt x="497039" y="685380"/>
                  </a:lnTo>
                  <a:lnTo>
                    <a:pt x="496189" y="686206"/>
                  </a:lnTo>
                  <a:lnTo>
                    <a:pt x="495782" y="686003"/>
                  </a:lnTo>
                  <a:lnTo>
                    <a:pt x="495312" y="686003"/>
                  </a:lnTo>
                  <a:lnTo>
                    <a:pt x="432384" y="715073"/>
                  </a:lnTo>
                  <a:lnTo>
                    <a:pt x="404939" y="728141"/>
                  </a:lnTo>
                  <a:lnTo>
                    <a:pt x="396659" y="731939"/>
                  </a:lnTo>
                  <a:lnTo>
                    <a:pt x="383133" y="737870"/>
                  </a:lnTo>
                  <a:lnTo>
                    <a:pt x="377723" y="738149"/>
                  </a:lnTo>
                  <a:lnTo>
                    <a:pt x="370205" y="735152"/>
                  </a:lnTo>
                  <a:lnTo>
                    <a:pt x="367728" y="732663"/>
                  </a:lnTo>
                  <a:lnTo>
                    <a:pt x="366217" y="729107"/>
                  </a:lnTo>
                  <a:lnTo>
                    <a:pt x="365074" y="723353"/>
                  </a:lnTo>
                  <a:lnTo>
                    <a:pt x="366534" y="717956"/>
                  </a:lnTo>
                  <a:lnTo>
                    <a:pt x="370408" y="713206"/>
                  </a:lnTo>
                  <a:lnTo>
                    <a:pt x="376529" y="709472"/>
                  </a:lnTo>
                  <a:lnTo>
                    <a:pt x="377520" y="709041"/>
                  </a:lnTo>
                  <a:lnTo>
                    <a:pt x="379145" y="707834"/>
                  </a:lnTo>
                  <a:lnTo>
                    <a:pt x="380326" y="706920"/>
                  </a:lnTo>
                  <a:lnTo>
                    <a:pt x="442061" y="677583"/>
                  </a:lnTo>
                  <a:lnTo>
                    <a:pt x="470242" y="663689"/>
                  </a:lnTo>
                  <a:lnTo>
                    <a:pt x="478840" y="659650"/>
                  </a:lnTo>
                  <a:lnTo>
                    <a:pt x="487489" y="655815"/>
                  </a:lnTo>
                  <a:lnTo>
                    <a:pt x="489915" y="654786"/>
                  </a:lnTo>
                  <a:lnTo>
                    <a:pt x="494030" y="653313"/>
                  </a:lnTo>
                  <a:lnTo>
                    <a:pt x="502043" y="653313"/>
                  </a:lnTo>
                  <a:lnTo>
                    <a:pt x="505955" y="654786"/>
                  </a:lnTo>
                  <a:lnTo>
                    <a:pt x="509752" y="663397"/>
                  </a:lnTo>
                  <a:lnTo>
                    <a:pt x="509752" y="656602"/>
                  </a:lnTo>
                  <a:lnTo>
                    <a:pt x="507301" y="653313"/>
                  </a:lnTo>
                  <a:lnTo>
                    <a:pt x="507149" y="653097"/>
                  </a:lnTo>
                  <a:lnTo>
                    <a:pt x="501599" y="650506"/>
                  </a:lnTo>
                  <a:lnTo>
                    <a:pt x="494245" y="650506"/>
                  </a:lnTo>
                  <a:lnTo>
                    <a:pt x="486257" y="652894"/>
                  </a:lnTo>
                  <a:lnTo>
                    <a:pt x="477532" y="656755"/>
                  </a:lnTo>
                  <a:lnTo>
                    <a:pt x="468884" y="660819"/>
                  </a:lnTo>
                  <a:lnTo>
                    <a:pt x="460336" y="664972"/>
                  </a:lnTo>
                  <a:lnTo>
                    <a:pt x="440677" y="674738"/>
                  </a:lnTo>
                  <a:lnTo>
                    <a:pt x="378726" y="704176"/>
                  </a:lnTo>
                  <a:lnTo>
                    <a:pt x="375907" y="706297"/>
                  </a:lnTo>
                  <a:lnTo>
                    <a:pt x="375259" y="706577"/>
                  </a:lnTo>
                  <a:lnTo>
                    <a:pt x="368033" y="711034"/>
                  </a:lnTo>
                  <a:lnTo>
                    <a:pt x="363499" y="716749"/>
                  </a:lnTo>
                  <a:lnTo>
                    <a:pt x="361861" y="723353"/>
                  </a:lnTo>
                  <a:lnTo>
                    <a:pt x="363296" y="730351"/>
                  </a:lnTo>
                  <a:lnTo>
                    <a:pt x="376910" y="740727"/>
                  </a:lnTo>
                  <a:lnTo>
                    <a:pt x="382701" y="740727"/>
                  </a:lnTo>
                  <a:lnTo>
                    <a:pt x="386194" y="739978"/>
                  </a:lnTo>
                  <a:lnTo>
                    <a:pt x="390461" y="738149"/>
                  </a:lnTo>
                  <a:lnTo>
                    <a:pt x="391807" y="737552"/>
                  </a:lnTo>
                  <a:lnTo>
                    <a:pt x="445096" y="842060"/>
                  </a:lnTo>
                  <a:lnTo>
                    <a:pt x="444246" y="841908"/>
                  </a:lnTo>
                  <a:lnTo>
                    <a:pt x="443547" y="842429"/>
                  </a:lnTo>
                  <a:lnTo>
                    <a:pt x="434022" y="847623"/>
                  </a:lnTo>
                  <a:lnTo>
                    <a:pt x="425615" y="849566"/>
                  </a:lnTo>
                  <a:lnTo>
                    <a:pt x="418465" y="849134"/>
                  </a:lnTo>
                  <a:lnTo>
                    <a:pt x="412711" y="847267"/>
                  </a:lnTo>
                  <a:lnTo>
                    <a:pt x="410210" y="845654"/>
                  </a:lnTo>
                  <a:lnTo>
                    <a:pt x="410210" y="849579"/>
                  </a:lnTo>
                  <a:lnTo>
                    <a:pt x="409867" y="849782"/>
                  </a:lnTo>
                  <a:lnTo>
                    <a:pt x="409663" y="849972"/>
                  </a:lnTo>
                  <a:lnTo>
                    <a:pt x="404837" y="859790"/>
                  </a:lnTo>
                  <a:lnTo>
                    <a:pt x="400164" y="865212"/>
                  </a:lnTo>
                  <a:lnTo>
                    <a:pt x="392176" y="867867"/>
                  </a:lnTo>
                  <a:lnTo>
                    <a:pt x="388975" y="867486"/>
                  </a:lnTo>
                  <a:lnTo>
                    <a:pt x="385381" y="865644"/>
                  </a:lnTo>
                  <a:lnTo>
                    <a:pt x="376936" y="857999"/>
                  </a:lnTo>
                  <a:lnTo>
                    <a:pt x="371576" y="849109"/>
                  </a:lnTo>
                  <a:lnTo>
                    <a:pt x="371576" y="855065"/>
                  </a:lnTo>
                  <a:lnTo>
                    <a:pt x="296354" y="893508"/>
                  </a:lnTo>
                  <a:lnTo>
                    <a:pt x="67348" y="1012825"/>
                  </a:lnTo>
                  <a:lnTo>
                    <a:pt x="58356" y="1017028"/>
                  </a:lnTo>
                  <a:lnTo>
                    <a:pt x="29857" y="982929"/>
                  </a:lnTo>
                  <a:lnTo>
                    <a:pt x="28702" y="975931"/>
                  </a:lnTo>
                  <a:lnTo>
                    <a:pt x="32981" y="965390"/>
                  </a:lnTo>
                  <a:lnTo>
                    <a:pt x="38366" y="961377"/>
                  </a:lnTo>
                  <a:lnTo>
                    <a:pt x="342887" y="844372"/>
                  </a:lnTo>
                  <a:lnTo>
                    <a:pt x="362737" y="836079"/>
                  </a:lnTo>
                  <a:lnTo>
                    <a:pt x="362839" y="835837"/>
                  </a:lnTo>
                  <a:lnTo>
                    <a:pt x="366826" y="847267"/>
                  </a:lnTo>
                  <a:lnTo>
                    <a:pt x="371576" y="855065"/>
                  </a:lnTo>
                  <a:lnTo>
                    <a:pt x="371576" y="849109"/>
                  </a:lnTo>
                  <a:lnTo>
                    <a:pt x="369633" y="845883"/>
                  </a:lnTo>
                  <a:lnTo>
                    <a:pt x="364909" y="832396"/>
                  </a:lnTo>
                  <a:lnTo>
                    <a:pt x="364236" y="820661"/>
                  </a:lnTo>
                  <a:lnTo>
                    <a:pt x="365848" y="812088"/>
                  </a:lnTo>
                  <a:lnTo>
                    <a:pt x="370827" y="810348"/>
                  </a:lnTo>
                  <a:lnTo>
                    <a:pt x="387184" y="810348"/>
                  </a:lnTo>
                  <a:lnTo>
                    <a:pt x="390093" y="811288"/>
                  </a:lnTo>
                  <a:lnTo>
                    <a:pt x="390956" y="820178"/>
                  </a:lnTo>
                  <a:lnTo>
                    <a:pt x="391033" y="820661"/>
                  </a:lnTo>
                  <a:lnTo>
                    <a:pt x="393039" y="829462"/>
                  </a:lnTo>
                  <a:lnTo>
                    <a:pt x="397154" y="837653"/>
                  </a:lnTo>
                  <a:lnTo>
                    <a:pt x="402996" y="844524"/>
                  </a:lnTo>
                  <a:lnTo>
                    <a:pt x="410210" y="849579"/>
                  </a:lnTo>
                  <a:lnTo>
                    <a:pt x="410210" y="845654"/>
                  </a:lnTo>
                  <a:lnTo>
                    <a:pt x="405752" y="842759"/>
                  </a:lnTo>
                  <a:lnTo>
                    <a:pt x="400100" y="836383"/>
                  </a:lnTo>
                  <a:lnTo>
                    <a:pt x="396113" y="828687"/>
                  </a:lnTo>
                  <a:lnTo>
                    <a:pt x="394246" y="820661"/>
                  </a:lnTo>
                  <a:lnTo>
                    <a:pt x="394131" y="820178"/>
                  </a:lnTo>
                  <a:lnTo>
                    <a:pt x="393344" y="812088"/>
                  </a:lnTo>
                  <a:lnTo>
                    <a:pt x="393268" y="811288"/>
                  </a:lnTo>
                  <a:lnTo>
                    <a:pt x="393230" y="810971"/>
                  </a:lnTo>
                  <a:lnTo>
                    <a:pt x="394233" y="811644"/>
                  </a:lnTo>
                  <a:lnTo>
                    <a:pt x="394550" y="811745"/>
                  </a:lnTo>
                  <a:lnTo>
                    <a:pt x="394868" y="811745"/>
                  </a:lnTo>
                  <a:lnTo>
                    <a:pt x="395363" y="811745"/>
                  </a:lnTo>
                  <a:lnTo>
                    <a:pt x="395859" y="811517"/>
                  </a:lnTo>
                  <a:lnTo>
                    <a:pt x="397141" y="809675"/>
                  </a:lnTo>
                  <a:lnTo>
                    <a:pt x="407670" y="793432"/>
                  </a:lnTo>
                  <a:lnTo>
                    <a:pt x="417741" y="792721"/>
                  </a:lnTo>
                  <a:lnTo>
                    <a:pt x="418401" y="791959"/>
                  </a:lnTo>
                  <a:lnTo>
                    <a:pt x="418274" y="790206"/>
                  </a:lnTo>
                  <a:lnTo>
                    <a:pt x="417550" y="789749"/>
                  </a:lnTo>
                  <a:lnTo>
                    <a:pt x="416648" y="789609"/>
                  </a:lnTo>
                  <a:lnTo>
                    <a:pt x="409587" y="791337"/>
                  </a:lnTo>
                  <a:lnTo>
                    <a:pt x="404215" y="794918"/>
                  </a:lnTo>
                  <a:lnTo>
                    <a:pt x="399986" y="799706"/>
                  </a:lnTo>
                  <a:lnTo>
                    <a:pt x="396367" y="805053"/>
                  </a:lnTo>
                  <a:lnTo>
                    <a:pt x="394538" y="807885"/>
                  </a:lnTo>
                  <a:lnTo>
                    <a:pt x="393128" y="809891"/>
                  </a:lnTo>
                  <a:lnTo>
                    <a:pt x="393077" y="809244"/>
                  </a:lnTo>
                  <a:lnTo>
                    <a:pt x="388645" y="807199"/>
                  </a:lnTo>
                  <a:lnTo>
                    <a:pt x="370738" y="807199"/>
                  </a:lnTo>
                  <a:lnTo>
                    <a:pt x="363232" y="808837"/>
                  </a:lnTo>
                  <a:lnTo>
                    <a:pt x="361111" y="820178"/>
                  </a:lnTo>
                  <a:lnTo>
                    <a:pt x="361759" y="832396"/>
                  </a:lnTo>
                  <a:lnTo>
                    <a:pt x="361784" y="832802"/>
                  </a:lnTo>
                  <a:lnTo>
                    <a:pt x="361962" y="833335"/>
                  </a:lnTo>
                  <a:lnTo>
                    <a:pt x="361543" y="833145"/>
                  </a:lnTo>
                  <a:lnTo>
                    <a:pt x="341706" y="841438"/>
                  </a:lnTo>
                  <a:lnTo>
                    <a:pt x="36347" y="958748"/>
                  </a:lnTo>
                  <a:lnTo>
                    <a:pt x="30416" y="963320"/>
                  </a:lnTo>
                  <a:lnTo>
                    <a:pt x="27927" y="969391"/>
                  </a:lnTo>
                  <a:lnTo>
                    <a:pt x="26898" y="973696"/>
                  </a:lnTo>
                  <a:lnTo>
                    <a:pt x="26352" y="973493"/>
                  </a:lnTo>
                  <a:lnTo>
                    <a:pt x="19786" y="971905"/>
                  </a:lnTo>
                  <a:lnTo>
                    <a:pt x="13208" y="971931"/>
                  </a:lnTo>
                  <a:lnTo>
                    <a:pt x="7416" y="974102"/>
                  </a:lnTo>
                  <a:lnTo>
                    <a:pt x="3175" y="978979"/>
                  </a:lnTo>
                  <a:lnTo>
                    <a:pt x="0" y="985367"/>
                  </a:lnTo>
                  <a:lnTo>
                    <a:pt x="3302" y="1006805"/>
                  </a:lnTo>
                  <a:lnTo>
                    <a:pt x="8013" y="1013739"/>
                  </a:lnTo>
                  <a:lnTo>
                    <a:pt x="15659" y="1025753"/>
                  </a:lnTo>
                  <a:lnTo>
                    <a:pt x="20358" y="1029995"/>
                  </a:lnTo>
                  <a:lnTo>
                    <a:pt x="25679" y="1030808"/>
                  </a:lnTo>
                  <a:lnTo>
                    <a:pt x="27546" y="1030947"/>
                  </a:lnTo>
                  <a:lnTo>
                    <a:pt x="32512" y="1030947"/>
                  </a:lnTo>
                  <a:lnTo>
                    <a:pt x="38138" y="1027988"/>
                  </a:lnTo>
                  <a:lnTo>
                    <a:pt x="46494" y="1020826"/>
                  </a:lnTo>
                  <a:lnTo>
                    <a:pt x="46570" y="1019822"/>
                  </a:lnTo>
                  <a:lnTo>
                    <a:pt x="45453" y="1018501"/>
                  </a:lnTo>
                  <a:lnTo>
                    <a:pt x="44437" y="1018425"/>
                  </a:lnTo>
                  <a:lnTo>
                    <a:pt x="35877" y="1025740"/>
                  </a:lnTo>
                  <a:lnTo>
                    <a:pt x="30670" y="1028268"/>
                  </a:lnTo>
                  <a:lnTo>
                    <a:pt x="21844" y="1027010"/>
                  </a:lnTo>
                  <a:lnTo>
                    <a:pt x="17805" y="1023213"/>
                  </a:lnTo>
                  <a:lnTo>
                    <a:pt x="12636" y="1014971"/>
                  </a:lnTo>
                  <a:lnTo>
                    <a:pt x="6337" y="1005624"/>
                  </a:lnTo>
                  <a:lnTo>
                    <a:pt x="3276" y="985875"/>
                  </a:lnTo>
                  <a:lnTo>
                    <a:pt x="9334" y="973670"/>
                  </a:lnTo>
                  <a:lnTo>
                    <a:pt x="18161" y="973988"/>
                  </a:lnTo>
                  <a:lnTo>
                    <a:pt x="26149" y="976795"/>
                  </a:lnTo>
                  <a:lnTo>
                    <a:pt x="26809" y="976464"/>
                  </a:lnTo>
                  <a:lnTo>
                    <a:pt x="45897" y="1017689"/>
                  </a:lnTo>
                  <a:lnTo>
                    <a:pt x="48844" y="1021054"/>
                  </a:lnTo>
                  <a:lnTo>
                    <a:pt x="53708" y="1021054"/>
                  </a:lnTo>
                  <a:lnTo>
                    <a:pt x="57226" y="1021054"/>
                  </a:lnTo>
                  <a:lnTo>
                    <a:pt x="61747" y="1019302"/>
                  </a:lnTo>
                  <a:lnTo>
                    <a:pt x="177634" y="958888"/>
                  </a:lnTo>
                  <a:lnTo>
                    <a:pt x="373024" y="857846"/>
                  </a:lnTo>
                  <a:lnTo>
                    <a:pt x="373100" y="857580"/>
                  </a:lnTo>
                  <a:lnTo>
                    <a:pt x="374726" y="860221"/>
                  </a:lnTo>
                  <a:lnTo>
                    <a:pt x="383946" y="868464"/>
                  </a:lnTo>
                  <a:lnTo>
                    <a:pt x="386676" y="869861"/>
                  </a:lnTo>
                  <a:lnTo>
                    <a:pt x="389331" y="870559"/>
                  </a:lnTo>
                  <a:lnTo>
                    <a:pt x="393369" y="870559"/>
                  </a:lnTo>
                  <a:lnTo>
                    <a:pt x="394817" y="870343"/>
                  </a:lnTo>
                  <a:lnTo>
                    <a:pt x="396214" y="869861"/>
                  </a:lnTo>
                  <a:lnTo>
                    <a:pt x="402031" y="867930"/>
                  </a:lnTo>
                  <a:lnTo>
                    <a:pt x="407289" y="861987"/>
                  </a:lnTo>
                  <a:lnTo>
                    <a:pt x="412521" y="851344"/>
                  </a:lnTo>
                  <a:lnTo>
                    <a:pt x="412457" y="850607"/>
                  </a:lnTo>
                  <a:lnTo>
                    <a:pt x="420382" y="852614"/>
                  </a:lnTo>
                  <a:lnTo>
                    <a:pt x="446138" y="844105"/>
                  </a:lnTo>
                  <a:lnTo>
                    <a:pt x="465937" y="882916"/>
                  </a:lnTo>
                  <a:lnTo>
                    <a:pt x="473925" y="900391"/>
                  </a:lnTo>
                  <a:lnTo>
                    <a:pt x="474497" y="900722"/>
                  </a:lnTo>
                  <a:lnTo>
                    <a:pt x="475094" y="900722"/>
                  </a:lnTo>
                  <a:lnTo>
                    <a:pt x="476554" y="900201"/>
                  </a:lnTo>
                  <a:lnTo>
                    <a:pt x="476897" y="899261"/>
                  </a:lnTo>
                  <a:lnTo>
                    <a:pt x="468807" y="881532"/>
                  </a:lnTo>
                  <a:lnTo>
                    <a:pt x="407073" y="760552"/>
                  </a:lnTo>
                  <a:lnTo>
                    <a:pt x="504444" y="711047"/>
                  </a:lnTo>
                  <a:lnTo>
                    <a:pt x="504875" y="709688"/>
                  </a:lnTo>
                  <a:lnTo>
                    <a:pt x="514769" y="725563"/>
                  </a:lnTo>
                  <a:lnTo>
                    <a:pt x="573671" y="843267"/>
                  </a:lnTo>
                  <a:lnTo>
                    <a:pt x="575881" y="850646"/>
                  </a:lnTo>
                  <a:lnTo>
                    <a:pt x="574992" y="850988"/>
                  </a:lnTo>
                  <a:lnTo>
                    <a:pt x="569683" y="853681"/>
                  </a:lnTo>
                  <a:lnTo>
                    <a:pt x="547217" y="864196"/>
                  </a:lnTo>
                  <a:lnTo>
                    <a:pt x="477532" y="900303"/>
                  </a:lnTo>
                  <a:lnTo>
                    <a:pt x="465543" y="906272"/>
                  </a:lnTo>
                  <a:lnTo>
                    <a:pt x="458228" y="911034"/>
                  </a:lnTo>
                  <a:lnTo>
                    <a:pt x="454025" y="916597"/>
                  </a:lnTo>
                  <a:lnTo>
                    <a:pt x="452907" y="923010"/>
                  </a:lnTo>
                  <a:lnTo>
                    <a:pt x="454875" y="930325"/>
                  </a:lnTo>
                  <a:lnTo>
                    <a:pt x="457352" y="935786"/>
                  </a:lnTo>
                  <a:lnTo>
                    <a:pt x="460883" y="939380"/>
                  </a:lnTo>
                  <a:lnTo>
                    <a:pt x="467194" y="941679"/>
                  </a:lnTo>
                  <a:lnTo>
                    <a:pt x="469150" y="942009"/>
                  </a:lnTo>
                  <a:lnTo>
                    <a:pt x="475221" y="942009"/>
                  </a:lnTo>
                  <a:lnTo>
                    <a:pt x="592480" y="885990"/>
                  </a:lnTo>
                  <a:lnTo>
                    <a:pt x="610806" y="861606"/>
                  </a:lnTo>
                  <a:lnTo>
                    <a:pt x="610704" y="860513"/>
                  </a:lnTo>
                  <a:lnTo>
                    <a:pt x="610958" y="859955"/>
                  </a:lnTo>
                  <a:close/>
                </a:path>
                <a:path w="2232660" h="1094104">
                  <a:moveTo>
                    <a:pt x="675309" y="1005370"/>
                  </a:moveTo>
                  <a:lnTo>
                    <a:pt x="674662" y="999451"/>
                  </a:lnTo>
                  <a:lnTo>
                    <a:pt x="674547" y="998321"/>
                  </a:lnTo>
                  <a:lnTo>
                    <a:pt x="672769" y="992962"/>
                  </a:lnTo>
                  <a:lnTo>
                    <a:pt x="672769" y="1001572"/>
                  </a:lnTo>
                  <a:lnTo>
                    <a:pt x="671944" y="1012050"/>
                  </a:lnTo>
                  <a:lnTo>
                    <a:pt x="397789" y="1012050"/>
                  </a:lnTo>
                  <a:lnTo>
                    <a:pt x="396684" y="999451"/>
                  </a:lnTo>
                  <a:lnTo>
                    <a:pt x="399694" y="991285"/>
                  </a:lnTo>
                  <a:lnTo>
                    <a:pt x="408025" y="986091"/>
                  </a:lnTo>
                  <a:lnTo>
                    <a:pt x="422783" y="982395"/>
                  </a:lnTo>
                  <a:lnTo>
                    <a:pt x="423291" y="982395"/>
                  </a:lnTo>
                  <a:lnTo>
                    <a:pt x="423735" y="981989"/>
                  </a:lnTo>
                  <a:lnTo>
                    <a:pt x="423964" y="981621"/>
                  </a:lnTo>
                  <a:lnTo>
                    <a:pt x="424027" y="981443"/>
                  </a:lnTo>
                  <a:lnTo>
                    <a:pt x="424281" y="981989"/>
                  </a:lnTo>
                  <a:lnTo>
                    <a:pt x="424840" y="982395"/>
                  </a:lnTo>
                  <a:lnTo>
                    <a:pt x="425462" y="982395"/>
                  </a:lnTo>
                  <a:lnTo>
                    <a:pt x="438924" y="982700"/>
                  </a:lnTo>
                  <a:lnTo>
                    <a:pt x="437349" y="982700"/>
                  </a:lnTo>
                  <a:lnTo>
                    <a:pt x="478612" y="983729"/>
                  </a:lnTo>
                  <a:lnTo>
                    <a:pt x="499427" y="983729"/>
                  </a:lnTo>
                  <a:lnTo>
                    <a:pt x="519480" y="983551"/>
                  </a:lnTo>
                  <a:lnTo>
                    <a:pt x="595541" y="982700"/>
                  </a:lnTo>
                  <a:lnTo>
                    <a:pt x="642048" y="982700"/>
                  </a:lnTo>
                  <a:lnTo>
                    <a:pt x="652297" y="983272"/>
                  </a:lnTo>
                  <a:lnTo>
                    <a:pt x="650951" y="983272"/>
                  </a:lnTo>
                  <a:lnTo>
                    <a:pt x="657606" y="984529"/>
                  </a:lnTo>
                  <a:lnTo>
                    <a:pt x="663143" y="986815"/>
                  </a:lnTo>
                  <a:lnTo>
                    <a:pt x="667207" y="990079"/>
                  </a:lnTo>
                  <a:lnTo>
                    <a:pt x="671258" y="994575"/>
                  </a:lnTo>
                  <a:lnTo>
                    <a:pt x="672769" y="1001572"/>
                  </a:lnTo>
                  <a:lnTo>
                    <a:pt x="672769" y="992962"/>
                  </a:lnTo>
                  <a:lnTo>
                    <a:pt x="649808" y="979792"/>
                  </a:lnTo>
                  <a:lnTo>
                    <a:pt x="646633" y="979792"/>
                  </a:lnTo>
                  <a:lnTo>
                    <a:pt x="643572" y="979614"/>
                  </a:lnTo>
                  <a:lnTo>
                    <a:pt x="642962" y="979614"/>
                  </a:lnTo>
                  <a:lnTo>
                    <a:pt x="642632" y="968375"/>
                  </a:lnTo>
                  <a:lnTo>
                    <a:pt x="640664" y="961999"/>
                  </a:lnTo>
                  <a:lnTo>
                    <a:pt x="639800" y="961199"/>
                  </a:lnTo>
                  <a:lnTo>
                    <a:pt x="639800" y="979614"/>
                  </a:lnTo>
                  <a:lnTo>
                    <a:pt x="586790" y="979614"/>
                  </a:lnTo>
                  <a:lnTo>
                    <a:pt x="569087" y="979792"/>
                  </a:lnTo>
                  <a:lnTo>
                    <a:pt x="508368" y="980503"/>
                  </a:lnTo>
                  <a:lnTo>
                    <a:pt x="476986" y="980503"/>
                  </a:lnTo>
                  <a:lnTo>
                    <a:pt x="443268" y="979792"/>
                  </a:lnTo>
                  <a:lnTo>
                    <a:pt x="445744" y="979792"/>
                  </a:lnTo>
                  <a:lnTo>
                    <a:pt x="440029" y="979614"/>
                  </a:lnTo>
                  <a:lnTo>
                    <a:pt x="425704" y="979614"/>
                  </a:lnTo>
                  <a:lnTo>
                    <a:pt x="424370" y="971715"/>
                  </a:lnTo>
                  <a:lnTo>
                    <a:pt x="425602" y="965695"/>
                  </a:lnTo>
                  <a:lnTo>
                    <a:pt x="433120" y="957351"/>
                  </a:lnTo>
                  <a:lnTo>
                    <a:pt x="439826" y="955306"/>
                  </a:lnTo>
                  <a:lnTo>
                    <a:pt x="458952" y="956322"/>
                  </a:lnTo>
                  <a:lnTo>
                    <a:pt x="469163" y="956487"/>
                  </a:lnTo>
                  <a:lnTo>
                    <a:pt x="593737" y="956271"/>
                  </a:lnTo>
                  <a:lnTo>
                    <a:pt x="624103" y="955395"/>
                  </a:lnTo>
                  <a:lnTo>
                    <a:pt x="630415" y="956729"/>
                  </a:lnTo>
                  <a:lnTo>
                    <a:pt x="637781" y="963625"/>
                  </a:lnTo>
                  <a:lnTo>
                    <a:pt x="639495" y="969530"/>
                  </a:lnTo>
                  <a:lnTo>
                    <a:pt x="639800" y="979614"/>
                  </a:lnTo>
                  <a:lnTo>
                    <a:pt x="639800" y="961199"/>
                  </a:lnTo>
                  <a:lnTo>
                    <a:pt x="631901" y="953770"/>
                  </a:lnTo>
                  <a:lnTo>
                    <a:pt x="624840" y="952157"/>
                  </a:lnTo>
                  <a:lnTo>
                    <a:pt x="593686" y="953109"/>
                  </a:lnTo>
                  <a:lnTo>
                    <a:pt x="575157" y="953274"/>
                  </a:lnTo>
                  <a:lnTo>
                    <a:pt x="479336" y="953274"/>
                  </a:lnTo>
                  <a:lnTo>
                    <a:pt x="459054" y="953160"/>
                  </a:lnTo>
                  <a:lnTo>
                    <a:pt x="439051" y="952080"/>
                  </a:lnTo>
                  <a:lnTo>
                    <a:pt x="431419" y="954493"/>
                  </a:lnTo>
                  <a:lnTo>
                    <a:pt x="422579" y="964323"/>
                  </a:lnTo>
                  <a:lnTo>
                    <a:pt x="421081" y="971245"/>
                  </a:lnTo>
                  <a:lnTo>
                    <a:pt x="422478" y="979614"/>
                  </a:lnTo>
                  <a:lnTo>
                    <a:pt x="420954" y="979614"/>
                  </a:lnTo>
                  <a:lnTo>
                    <a:pt x="406158" y="983551"/>
                  </a:lnTo>
                  <a:lnTo>
                    <a:pt x="396976" y="989799"/>
                  </a:lnTo>
                  <a:lnTo>
                    <a:pt x="393598" y="999451"/>
                  </a:lnTo>
                  <a:lnTo>
                    <a:pt x="394881" y="1013790"/>
                  </a:lnTo>
                  <a:lnTo>
                    <a:pt x="394893" y="1013929"/>
                  </a:lnTo>
                  <a:lnTo>
                    <a:pt x="395046" y="1014679"/>
                  </a:lnTo>
                  <a:lnTo>
                    <a:pt x="395693" y="1015225"/>
                  </a:lnTo>
                  <a:lnTo>
                    <a:pt x="674204" y="1015225"/>
                  </a:lnTo>
                  <a:lnTo>
                    <a:pt x="674801" y="1014679"/>
                  </a:lnTo>
                  <a:lnTo>
                    <a:pt x="674954" y="1013929"/>
                  </a:lnTo>
                  <a:lnTo>
                    <a:pt x="675043" y="1012050"/>
                  </a:lnTo>
                  <a:lnTo>
                    <a:pt x="675309" y="1005370"/>
                  </a:lnTo>
                  <a:close/>
                </a:path>
                <a:path w="2232660" h="1094104">
                  <a:moveTo>
                    <a:pt x="1698218" y="999223"/>
                  </a:moveTo>
                  <a:lnTo>
                    <a:pt x="1697469" y="998461"/>
                  </a:lnTo>
                  <a:lnTo>
                    <a:pt x="1640827" y="998461"/>
                  </a:lnTo>
                  <a:lnTo>
                    <a:pt x="1640078" y="999223"/>
                  </a:lnTo>
                  <a:lnTo>
                    <a:pt x="1640078" y="1001090"/>
                  </a:lnTo>
                  <a:lnTo>
                    <a:pt x="1640827" y="1001839"/>
                  </a:lnTo>
                  <a:lnTo>
                    <a:pt x="1696529" y="1001839"/>
                  </a:lnTo>
                  <a:lnTo>
                    <a:pt x="1697469" y="1001839"/>
                  </a:lnTo>
                  <a:lnTo>
                    <a:pt x="1698218" y="1001090"/>
                  </a:lnTo>
                  <a:lnTo>
                    <a:pt x="1698218" y="999223"/>
                  </a:lnTo>
                  <a:close/>
                </a:path>
                <a:path w="2232660" h="1094104">
                  <a:moveTo>
                    <a:pt x="1713445" y="176022"/>
                  </a:moveTo>
                  <a:lnTo>
                    <a:pt x="1713153" y="176022"/>
                  </a:lnTo>
                  <a:lnTo>
                    <a:pt x="1713153" y="103632"/>
                  </a:lnTo>
                  <a:lnTo>
                    <a:pt x="1712455" y="103632"/>
                  </a:lnTo>
                  <a:lnTo>
                    <a:pt x="1712455" y="762"/>
                  </a:lnTo>
                  <a:lnTo>
                    <a:pt x="1709000" y="762"/>
                  </a:lnTo>
                  <a:lnTo>
                    <a:pt x="1709000" y="103632"/>
                  </a:lnTo>
                  <a:lnTo>
                    <a:pt x="1709712" y="103632"/>
                  </a:lnTo>
                  <a:lnTo>
                    <a:pt x="1709712" y="176022"/>
                  </a:lnTo>
                  <a:lnTo>
                    <a:pt x="1710270" y="176022"/>
                  </a:lnTo>
                  <a:lnTo>
                    <a:pt x="1710270" y="177292"/>
                  </a:lnTo>
                  <a:lnTo>
                    <a:pt x="1713445" y="177292"/>
                  </a:lnTo>
                  <a:lnTo>
                    <a:pt x="1713445" y="176022"/>
                  </a:lnTo>
                  <a:close/>
                </a:path>
                <a:path w="2232660" h="1094104">
                  <a:moveTo>
                    <a:pt x="1735467" y="192544"/>
                  </a:moveTo>
                  <a:lnTo>
                    <a:pt x="1735340" y="192544"/>
                  </a:lnTo>
                  <a:lnTo>
                    <a:pt x="1735340" y="153174"/>
                  </a:lnTo>
                  <a:lnTo>
                    <a:pt x="1734985" y="153174"/>
                  </a:lnTo>
                  <a:lnTo>
                    <a:pt x="1734985" y="117614"/>
                  </a:lnTo>
                  <a:lnTo>
                    <a:pt x="1734553" y="117614"/>
                  </a:lnTo>
                  <a:lnTo>
                    <a:pt x="1734553" y="3314"/>
                  </a:lnTo>
                  <a:lnTo>
                    <a:pt x="1731048" y="3314"/>
                  </a:lnTo>
                  <a:lnTo>
                    <a:pt x="1731048" y="117614"/>
                  </a:lnTo>
                  <a:lnTo>
                    <a:pt x="1731518" y="117614"/>
                  </a:lnTo>
                  <a:lnTo>
                    <a:pt x="1731518" y="153174"/>
                  </a:lnTo>
                  <a:lnTo>
                    <a:pt x="1731949" y="153174"/>
                  </a:lnTo>
                  <a:lnTo>
                    <a:pt x="1731949" y="192544"/>
                  </a:lnTo>
                  <a:lnTo>
                    <a:pt x="1732292" y="192544"/>
                  </a:lnTo>
                  <a:lnTo>
                    <a:pt x="1732292" y="193814"/>
                  </a:lnTo>
                  <a:lnTo>
                    <a:pt x="1735467" y="193814"/>
                  </a:lnTo>
                  <a:lnTo>
                    <a:pt x="1735467" y="192544"/>
                  </a:lnTo>
                  <a:close/>
                </a:path>
                <a:path w="2232660" h="1094104">
                  <a:moveTo>
                    <a:pt x="2103475" y="494372"/>
                  </a:moveTo>
                  <a:lnTo>
                    <a:pt x="2103221" y="494372"/>
                  </a:lnTo>
                  <a:lnTo>
                    <a:pt x="2103221" y="493102"/>
                  </a:lnTo>
                  <a:lnTo>
                    <a:pt x="2100046" y="493102"/>
                  </a:lnTo>
                  <a:lnTo>
                    <a:pt x="2100046" y="496912"/>
                  </a:lnTo>
                  <a:lnTo>
                    <a:pt x="2100046" y="528662"/>
                  </a:lnTo>
                  <a:lnTo>
                    <a:pt x="1643684" y="528662"/>
                  </a:lnTo>
                  <a:lnTo>
                    <a:pt x="1643684" y="496912"/>
                  </a:lnTo>
                  <a:lnTo>
                    <a:pt x="2100046" y="496912"/>
                  </a:lnTo>
                  <a:lnTo>
                    <a:pt x="2100046" y="493102"/>
                  </a:lnTo>
                  <a:lnTo>
                    <a:pt x="1707819" y="493102"/>
                  </a:lnTo>
                  <a:lnTo>
                    <a:pt x="1707819" y="455993"/>
                  </a:lnTo>
                  <a:lnTo>
                    <a:pt x="1707464" y="455993"/>
                  </a:lnTo>
                  <a:lnTo>
                    <a:pt x="1707464" y="417893"/>
                  </a:lnTo>
                  <a:lnTo>
                    <a:pt x="1707019" y="417893"/>
                  </a:lnTo>
                  <a:lnTo>
                    <a:pt x="1707019" y="372770"/>
                  </a:lnTo>
                  <a:lnTo>
                    <a:pt x="2031771" y="372770"/>
                  </a:lnTo>
                  <a:lnTo>
                    <a:pt x="2031771" y="371500"/>
                  </a:lnTo>
                  <a:lnTo>
                    <a:pt x="2031898" y="371500"/>
                  </a:lnTo>
                  <a:lnTo>
                    <a:pt x="2031898" y="370230"/>
                  </a:lnTo>
                  <a:lnTo>
                    <a:pt x="2031403" y="370230"/>
                  </a:lnTo>
                  <a:lnTo>
                    <a:pt x="2031403" y="368960"/>
                  </a:lnTo>
                  <a:lnTo>
                    <a:pt x="1707019" y="368960"/>
                  </a:lnTo>
                  <a:lnTo>
                    <a:pt x="1707019" y="334225"/>
                  </a:lnTo>
                  <a:lnTo>
                    <a:pt x="2031771" y="334225"/>
                  </a:lnTo>
                  <a:lnTo>
                    <a:pt x="2031771" y="332955"/>
                  </a:lnTo>
                  <a:lnTo>
                    <a:pt x="2031898" y="332955"/>
                  </a:lnTo>
                  <a:lnTo>
                    <a:pt x="2031898" y="331685"/>
                  </a:lnTo>
                  <a:lnTo>
                    <a:pt x="2031403" y="331685"/>
                  </a:lnTo>
                  <a:lnTo>
                    <a:pt x="2031403" y="330415"/>
                  </a:lnTo>
                  <a:lnTo>
                    <a:pt x="1707019" y="330415"/>
                  </a:lnTo>
                  <a:lnTo>
                    <a:pt x="1707019" y="327990"/>
                  </a:lnTo>
                  <a:lnTo>
                    <a:pt x="1731632" y="312331"/>
                  </a:lnTo>
                  <a:lnTo>
                    <a:pt x="1767103" y="295529"/>
                  </a:lnTo>
                  <a:lnTo>
                    <a:pt x="1811845" y="282168"/>
                  </a:lnTo>
                  <a:lnTo>
                    <a:pt x="1865007" y="276415"/>
                  </a:lnTo>
                  <a:lnTo>
                    <a:pt x="1921751" y="281774"/>
                  </a:lnTo>
                  <a:lnTo>
                    <a:pt x="1967242" y="295084"/>
                  </a:lnTo>
                  <a:lnTo>
                    <a:pt x="2003348" y="312039"/>
                  </a:lnTo>
                  <a:lnTo>
                    <a:pt x="2029180" y="328409"/>
                  </a:lnTo>
                  <a:lnTo>
                    <a:pt x="2030183" y="328726"/>
                  </a:lnTo>
                  <a:lnTo>
                    <a:pt x="2031250" y="328472"/>
                  </a:lnTo>
                  <a:lnTo>
                    <a:pt x="2032139" y="327228"/>
                  </a:lnTo>
                  <a:lnTo>
                    <a:pt x="2031961" y="326161"/>
                  </a:lnTo>
                  <a:lnTo>
                    <a:pt x="2005037" y="309041"/>
                  </a:lnTo>
                  <a:lnTo>
                    <a:pt x="1968487" y="291871"/>
                  </a:lnTo>
                  <a:lnTo>
                    <a:pt x="1922424" y="278396"/>
                  </a:lnTo>
                  <a:lnTo>
                    <a:pt x="1867725" y="272961"/>
                  </a:lnTo>
                  <a:lnTo>
                    <a:pt x="1811159" y="278803"/>
                  </a:lnTo>
                  <a:lnTo>
                    <a:pt x="1765846" y="292328"/>
                  </a:lnTo>
                  <a:lnTo>
                    <a:pt x="1757222" y="296418"/>
                  </a:lnTo>
                  <a:lnTo>
                    <a:pt x="1757222" y="184150"/>
                  </a:lnTo>
                  <a:lnTo>
                    <a:pt x="1756524" y="184150"/>
                  </a:lnTo>
                  <a:lnTo>
                    <a:pt x="1756524" y="1270"/>
                  </a:lnTo>
                  <a:lnTo>
                    <a:pt x="1755711" y="1270"/>
                  </a:lnTo>
                  <a:lnTo>
                    <a:pt x="1755711" y="0"/>
                  </a:lnTo>
                  <a:lnTo>
                    <a:pt x="1753349" y="0"/>
                  </a:lnTo>
                  <a:lnTo>
                    <a:pt x="1753349" y="1270"/>
                  </a:lnTo>
                  <a:lnTo>
                    <a:pt x="1753082" y="1270"/>
                  </a:lnTo>
                  <a:lnTo>
                    <a:pt x="1753082" y="184150"/>
                  </a:lnTo>
                  <a:lnTo>
                    <a:pt x="1753781" y="184150"/>
                  </a:lnTo>
                  <a:lnTo>
                    <a:pt x="1753781" y="297180"/>
                  </a:lnTo>
                  <a:lnTo>
                    <a:pt x="1754327" y="297180"/>
                  </a:lnTo>
                  <a:lnTo>
                    <a:pt x="1754327" y="297789"/>
                  </a:lnTo>
                  <a:lnTo>
                    <a:pt x="1729930" y="309333"/>
                  </a:lnTo>
                  <a:lnTo>
                    <a:pt x="1707019" y="323938"/>
                  </a:lnTo>
                  <a:lnTo>
                    <a:pt x="1707019" y="293433"/>
                  </a:lnTo>
                  <a:lnTo>
                    <a:pt x="1706473" y="293433"/>
                  </a:lnTo>
                  <a:lnTo>
                    <a:pt x="1706473" y="292163"/>
                  </a:lnTo>
                  <a:lnTo>
                    <a:pt x="1703489" y="292163"/>
                  </a:lnTo>
                  <a:lnTo>
                    <a:pt x="1703489" y="293433"/>
                  </a:lnTo>
                  <a:lnTo>
                    <a:pt x="1703527" y="326161"/>
                  </a:lnTo>
                  <a:lnTo>
                    <a:pt x="1703362" y="327228"/>
                  </a:lnTo>
                  <a:lnTo>
                    <a:pt x="1703527" y="327469"/>
                  </a:lnTo>
                  <a:lnTo>
                    <a:pt x="1703527" y="417893"/>
                  </a:lnTo>
                  <a:lnTo>
                    <a:pt x="1704009" y="417893"/>
                  </a:lnTo>
                  <a:lnTo>
                    <a:pt x="1704009" y="455993"/>
                  </a:lnTo>
                  <a:lnTo>
                    <a:pt x="1704428" y="455993"/>
                  </a:lnTo>
                  <a:lnTo>
                    <a:pt x="1704428" y="493102"/>
                  </a:lnTo>
                  <a:lnTo>
                    <a:pt x="1685785" y="493102"/>
                  </a:lnTo>
                  <a:lnTo>
                    <a:pt x="1685785" y="456031"/>
                  </a:lnTo>
                  <a:lnTo>
                    <a:pt x="1685429" y="456031"/>
                  </a:lnTo>
                  <a:lnTo>
                    <a:pt x="1685429" y="417931"/>
                  </a:lnTo>
                  <a:lnTo>
                    <a:pt x="1684997" y="417931"/>
                  </a:lnTo>
                  <a:lnTo>
                    <a:pt x="1684997" y="296011"/>
                  </a:lnTo>
                  <a:lnTo>
                    <a:pt x="1684261" y="296011"/>
                  </a:lnTo>
                  <a:lnTo>
                    <a:pt x="1684261" y="294741"/>
                  </a:lnTo>
                  <a:lnTo>
                    <a:pt x="1681619" y="294741"/>
                  </a:lnTo>
                  <a:lnTo>
                    <a:pt x="1681619" y="296011"/>
                  </a:lnTo>
                  <a:lnTo>
                    <a:pt x="1681492" y="296011"/>
                  </a:lnTo>
                  <a:lnTo>
                    <a:pt x="1681492" y="417931"/>
                  </a:lnTo>
                  <a:lnTo>
                    <a:pt x="1681975" y="417931"/>
                  </a:lnTo>
                  <a:lnTo>
                    <a:pt x="1681975" y="456031"/>
                  </a:lnTo>
                  <a:lnTo>
                    <a:pt x="1682407" y="456031"/>
                  </a:lnTo>
                  <a:lnTo>
                    <a:pt x="1682407" y="493102"/>
                  </a:lnTo>
                  <a:lnTo>
                    <a:pt x="1663763" y="493102"/>
                  </a:lnTo>
                  <a:lnTo>
                    <a:pt x="1663763" y="455993"/>
                  </a:lnTo>
                  <a:lnTo>
                    <a:pt x="1663407" y="455993"/>
                  </a:lnTo>
                  <a:lnTo>
                    <a:pt x="1663407" y="417893"/>
                  </a:lnTo>
                  <a:lnTo>
                    <a:pt x="1662976" y="417893"/>
                  </a:lnTo>
                  <a:lnTo>
                    <a:pt x="1662976" y="293433"/>
                  </a:lnTo>
                  <a:lnTo>
                    <a:pt x="1662417" y="293433"/>
                  </a:lnTo>
                  <a:lnTo>
                    <a:pt x="1662417" y="292163"/>
                  </a:lnTo>
                  <a:lnTo>
                    <a:pt x="1659432" y="292163"/>
                  </a:lnTo>
                  <a:lnTo>
                    <a:pt x="1659432" y="293433"/>
                  </a:lnTo>
                  <a:lnTo>
                    <a:pt x="1659470" y="417893"/>
                  </a:lnTo>
                  <a:lnTo>
                    <a:pt x="1659953" y="417893"/>
                  </a:lnTo>
                  <a:lnTo>
                    <a:pt x="1659953" y="455993"/>
                  </a:lnTo>
                  <a:lnTo>
                    <a:pt x="1660372" y="455993"/>
                  </a:lnTo>
                  <a:lnTo>
                    <a:pt x="1660372" y="493102"/>
                  </a:lnTo>
                  <a:lnTo>
                    <a:pt x="1640497" y="493102"/>
                  </a:lnTo>
                  <a:lnTo>
                    <a:pt x="1640497" y="494372"/>
                  </a:lnTo>
                  <a:lnTo>
                    <a:pt x="1640243" y="494372"/>
                  </a:lnTo>
                  <a:lnTo>
                    <a:pt x="1640243" y="496912"/>
                  </a:lnTo>
                  <a:lnTo>
                    <a:pt x="1640243" y="528662"/>
                  </a:lnTo>
                  <a:lnTo>
                    <a:pt x="1640243" y="531202"/>
                  </a:lnTo>
                  <a:lnTo>
                    <a:pt x="1640370" y="531202"/>
                  </a:lnTo>
                  <a:lnTo>
                    <a:pt x="1640370" y="532472"/>
                  </a:lnTo>
                  <a:lnTo>
                    <a:pt x="2103348" y="532472"/>
                  </a:lnTo>
                  <a:lnTo>
                    <a:pt x="2103348" y="531202"/>
                  </a:lnTo>
                  <a:lnTo>
                    <a:pt x="2103475" y="531202"/>
                  </a:lnTo>
                  <a:lnTo>
                    <a:pt x="2103475" y="529031"/>
                  </a:lnTo>
                  <a:lnTo>
                    <a:pt x="2103475" y="528662"/>
                  </a:lnTo>
                  <a:lnTo>
                    <a:pt x="2103475" y="496912"/>
                  </a:lnTo>
                  <a:lnTo>
                    <a:pt x="2103475" y="496671"/>
                  </a:lnTo>
                  <a:lnTo>
                    <a:pt x="2103475" y="494372"/>
                  </a:lnTo>
                  <a:close/>
                </a:path>
                <a:path w="2232660" h="1094104">
                  <a:moveTo>
                    <a:pt x="2160994" y="856284"/>
                  </a:moveTo>
                  <a:lnTo>
                    <a:pt x="2137232" y="798360"/>
                  </a:lnTo>
                  <a:lnTo>
                    <a:pt x="2136267" y="797928"/>
                  </a:lnTo>
                  <a:lnTo>
                    <a:pt x="2134527" y="798639"/>
                  </a:lnTo>
                  <a:lnTo>
                    <a:pt x="2134120" y="799630"/>
                  </a:lnTo>
                  <a:lnTo>
                    <a:pt x="2157793" y="857351"/>
                  </a:lnTo>
                  <a:lnTo>
                    <a:pt x="2158428" y="857745"/>
                  </a:lnTo>
                  <a:lnTo>
                    <a:pt x="2159089" y="857745"/>
                  </a:lnTo>
                  <a:lnTo>
                    <a:pt x="2159304" y="857745"/>
                  </a:lnTo>
                  <a:lnTo>
                    <a:pt x="2160587" y="857275"/>
                  </a:lnTo>
                  <a:lnTo>
                    <a:pt x="2160994" y="856284"/>
                  </a:lnTo>
                  <a:close/>
                </a:path>
                <a:path w="2232660" h="1094104">
                  <a:moveTo>
                    <a:pt x="2212873" y="985977"/>
                  </a:moveTo>
                  <a:lnTo>
                    <a:pt x="2174722" y="890587"/>
                  </a:lnTo>
                  <a:lnTo>
                    <a:pt x="2173757" y="890181"/>
                  </a:lnTo>
                  <a:lnTo>
                    <a:pt x="2172017" y="890854"/>
                  </a:lnTo>
                  <a:lnTo>
                    <a:pt x="2171598" y="891844"/>
                  </a:lnTo>
                  <a:lnTo>
                    <a:pt x="2209647" y="987031"/>
                  </a:lnTo>
                  <a:lnTo>
                    <a:pt x="2210282" y="987425"/>
                  </a:lnTo>
                  <a:lnTo>
                    <a:pt x="2210955" y="987425"/>
                  </a:lnTo>
                  <a:lnTo>
                    <a:pt x="2212441" y="986967"/>
                  </a:lnTo>
                  <a:lnTo>
                    <a:pt x="2212873" y="985977"/>
                  </a:lnTo>
                  <a:close/>
                </a:path>
                <a:path w="2232660" h="1094104">
                  <a:moveTo>
                    <a:pt x="2232533" y="1046861"/>
                  </a:moveTo>
                  <a:lnTo>
                    <a:pt x="2225141" y="1028915"/>
                  </a:lnTo>
                  <a:lnTo>
                    <a:pt x="2224176" y="1028496"/>
                  </a:lnTo>
                  <a:lnTo>
                    <a:pt x="2222423" y="1029195"/>
                  </a:lnTo>
                  <a:lnTo>
                    <a:pt x="2222017" y="1030185"/>
                  </a:lnTo>
                  <a:lnTo>
                    <a:pt x="2228240" y="1045298"/>
                  </a:lnTo>
                  <a:lnTo>
                    <a:pt x="2212759" y="1045298"/>
                  </a:lnTo>
                  <a:lnTo>
                    <a:pt x="2212873" y="1045044"/>
                  </a:lnTo>
                  <a:lnTo>
                    <a:pt x="2209304" y="1036535"/>
                  </a:lnTo>
                  <a:lnTo>
                    <a:pt x="2209304" y="1045298"/>
                  </a:lnTo>
                  <a:lnTo>
                    <a:pt x="1938083" y="1045298"/>
                  </a:lnTo>
                  <a:lnTo>
                    <a:pt x="1937423" y="1045781"/>
                  </a:lnTo>
                  <a:lnTo>
                    <a:pt x="1928558" y="1065796"/>
                  </a:lnTo>
                  <a:lnTo>
                    <a:pt x="1915718" y="1079614"/>
                  </a:lnTo>
                  <a:lnTo>
                    <a:pt x="1898738" y="1087932"/>
                  </a:lnTo>
                  <a:lnTo>
                    <a:pt x="1877682" y="1090714"/>
                  </a:lnTo>
                  <a:lnTo>
                    <a:pt x="1875243" y="1090688"/>
                  </a:lnTo>
                  <a:lnTo>
                    <a:pt x="1857108" y="1086954"/>
                  </a:lnTo>
                  <a:lnTo>
                    <a:pt x="1841309" y="1077315"/>
                  </a:lnTo>
                  <a:lnTo>
                    <a:pt x="1829003" y="1062799"/>
                  </a:lnTo>
                  <a:lnTo>
                    <a:pt x="1821192" y="1043660"/>
                  </a:lnTo>
                  <a:lnTo>
                    <a:pt x="1820519" y="1043139"/>
                  </a:lnTo>
                  <a:lnTo>
                    <a:pt x="1541399" y="1043139"/>
                  </a:lnTo>
                  <a:lnTo>
                    <a:pt x="1541056" y="1043482"/>
                  </a:lnTo>
                  <a:lnTo>
                    <a:pt x="1541348" y="1041895"/>
                  </a:lnTo>
                  <a:lnTo>
                    <a:pt x="1562722" y="990739"/>
                  </a:lnTo>
                  <a:lnTo>
                    <a:pt x="1652054" y="785850"/>
                  </a:lnTo>
                  <a:lnTo>
                    <a:pt x="1671574" y="766749"/>
                  </a:lnTo>
                  <a:lnTo>
                    <a:pt x="1686382" y="768400"/>
                  </a:lnTo>
                  <a:lnTo>
                    <a:pt x="1670100" y="805827"/>
                  </a:lnTo>
                  <a:lnTo>
                    <a:pt x="1621142" y="920191"/>
                  </a:lnTo>
                  <a:lnTo>
                    <a:pt x="1578025" y="1020178"/>
                  </a:lnTo>
                  <a:lnTo>
                    <a:pt x="1578063" y="1020737"/>
                  </a:lnTo>
                  <a:lnTo>
                    <a:pt x="1579079" y="1021981"/>
                  </a:lnTo>
                  <a:lnTo>
                    <a:pt x="1590065" y="1023404"/>
                  </a:lnTo>
                  <a:lnTo>
                    <a:pt x="1827453" y="1023594"/>
                  </a:lnTo>
                  <a:lnTo>
                    <a:pt x="1841906" y="1026312"/>
                  </a:lnTo>
                  <a:lnTo>
                    <a:pt x="1858467" y="1060970"/>
                  </a:lnTo>
                  <a:lnTo>
                    <a:pt x="1878164" y="1066609"/>
                  </a:lnTo>
                  <a:lnTo>
                    <a:pt x="1881606" y="1066609"/>
                  </a:lnTo>
                  <a:lnTo>
                    <a:pt x="1915287" y="1040447"/>
                  </a:lnTo>
                  <a:lnTo>
                    <a:pt x="1917026" y="1026337"/>
                  </a:lnTo>
                  <a:lnTo>
                    <a:pt x="1931606" y="1023594"/>
                  </a:lnTo>
                  <a:lnTo>
                    <a:pt x="2157450" y="1023404"/>
                  </a:lnTo>
                  <a:lnTo>
                    <a:pt x="2169655" y="1020203"/>
                  </a:lnTo>
                  <a:lnTo>
                    <a:pt x="2165489" y="1010043"/>
                  </a:lnTo>
                  <a:lnTo>
                    <a:pt x="2165489" y="1018933"/>
                  </a:lnTo>
                  <a:lnTo>
                    <a:pt x="2157234" y="1020025"/>
                  </a:lnTo>
                  <a:lnTo>
                    <a:pt x="1931276" y="1020229"/>
                  </a:lnTo>
                  <a:lnTo>
                    <a:pt x="1917077" y="1022896"/>
                  </a:lnTo>
                  <a:lnTo>
                    <a:pt x="1917103" y="1018717"/>
                  </a:lnTo>
                  <a:lnTo>
                    <a:pt x="1913877" y="1011783"/>
                  </a:lnTo>
                  <a:lnTo>
                    <a:pt x="1913750" y="1011669"/>
                  </a:lnTo>
                  <a:lnTo>
                    <a:pt x="1913750" y="1017981"/>
                  </a:lnTo>
                  <a:lnTo>
                    <a:pt x="1913699" y="1026083"/>
                  </a:lnTo>
                  <a:lnTo>
                    <a:pt x="1887715" y="1061935"/>
                  </a:lnTo>
                  <a:lnTo>
                    <a:pt x="1875536" y="1063142"/>
                  </a:lnTo>
                  <a:lnTo>
                    <a:pt x="1864245" y="1060272"/>
                  </a:lnTo>
                  <a:lnTo>
                    <a:pt x="1854784" y="1053757"/>
                  </a:lnTo>
                  <a:lnTo>
                    <a:pt x="1848129" y="1044067"/>
                  </a:lnTo>
                  <a:lnTo>
                    <a:pt x="1844776" y="1032954"/>
                  </a:lnTo>
                  <a:lnTo>
                    <a:pt x="1845538" y="1023162"/>
                  </a:lnTo>
                  <a:lnTo>
                    <a:pt x="1850669" y="1013904"/>
                  </a:lnTo>
                  <a:lnTo>
                    <a:pt x="1860423" y="1004379"/>
                  </a:lnTo>
                  <a:lnTo>
                    <a:pt x="1861273" y="1003681"/>
                  </a:lnTo>
                  <a:lnTo>
                    <a:pt x="1865388" y="1001039"/>
                  </a:lnTo>
                  <a:lnTo>
                    <a:pt x="1865553" y="1000175"/>
                  </a:lnTo>
                  <a:lnTo>
                    <a:pt x="1866557" y="1000404"/>
                  </a:lnTo>
                  <a:lnTo>
                    <a:pt x="1866900" y="1000404"/>
                  </a:lnTo>
                  <a:lnTo>
                    <a:pt x="1868297" y="999528"/>
                  </a:lnTo>
                  <a:lnTo>
                    <a:pt x="1868385" y="998969"/>
                  </a:lnTo>
                  <a:lnTo>
                    <a:pt x="1870748" y="998143"/>
                  </a:lnTo>
                  <a:lnTo>
                    <a:pt x="1873021" y="997673"/>
                  </a:lnTo>
                  <a:lnTo>
                    <a:pt x="1875332" y="997508"/>
                  </a:lnTo>
                  <a:lnTo>
                    <a:pt x="1883092" y="997877"/>
                  </a:lnTo>
                  <a:lnTo>
                    <a:pt x="1913750" y="1017981"/>
                  </a:lnTo>
                  <a:lnTo>
                    <a:pt x="1913750" y="1011669"/>
                  </a:lnTo>
                  <a:lnTo>
                    <a:pt x="1907717" y="1006017"/>
                  </a:lnTo>
                  <a:lnTo>
                    <a:pt x="1900580" y="1000709"/>
                  </a:lnTo>
                  <a:lnTo>
                    <a:pt x="1892312" y="996823"/>
                  </a:lnTo>
                  <a:lnTo>
                    <a:pt x="1891792" y="996696"/>
                  </a:lnTo>
                  <a:lnTo>
                    <a:pt x="1894687" y="994676"/>
                  </a:lnTo>
                  <a:lnTo>
                    <a:pt x="1930412" y="968006"/>
                  </a:lnTo>
                  <a:lnTo>
                    <a:pt x="1970455" y="951445"/>
                  </a:lnTo>
                  <a:lnTo>
                    <a:pt x="1987156" y="952017"/>
                  </a:lnTo>
                  <a:lnTo>
                    <a:pt x="2004390" y="956779"/>
                  </a:lnTo>
                  <a:lnTo>
                    <a:pt x="2027796" y="964006"/>
                  </a:lnTo>
                  <a:lnTo>
                    <a:pt x="2050097" y="966927"/>
                  </a:lnTo>
                  <a:lnTo>
                    <a:pt x="2091956" y="959904"/>
                  </a:lnTo>
                  <a:lnTo>
                    <a:pt x="2100199" y="955040"/>
                  </a:lnTo>
                  <a:lnTo>
                    <a:pt x="2096173" y="945007"/>
                  </a:lnTo>
                  <a:lnTo>
                    <a:pt x="2096173" y="954062"/>
                  </a:lnTo>
                  <a:lnTo>
                    <a:pt x="2091956" y="956297"/>
                  </a:lnTo>
                  <a:lnTo>
                    <a:pt x="2070823" y="962240"/>
                  </a:lnTo>
                  <a:lnTo>
                    <a:pt x="2050097" y="963549"/>
                  </a:lnTo>
                  <a:lnTo>
                    <a:pt x="2028418" y="960691"/>
                  </a:lnTo>
                  <a:lnTo>
                    <a:pt x="2005634" y="953655"/>
                  </a:lnTo>
                  <a:lnTo>
                    <a:pt x="1987588" y="948664"/>
                  </a:lnTo>
                  <a:lnTo>
                    <a:pt x="1936407" y="960031"/>
                  </a:lnTo>
                  <a:lnTo>
                    <a:pt x="1887575" y="995603"/>
                  </a:lnTo>
                  <a:lnTo>
                    <a:pt x="1883587" y="994562"/>
                  </a:lnTo>
                  <a:lnTo>
                    <a:pt x="1879320" y="994359"/>
                  </a:lnTo>
                  <a:lnTo>
                    <a:pt x="1879828" y="993787"/>
                  </a:lnTo>
                  <a:lnTo>
                    <a:pt x="1878418" y="972845"/>
                  </a:lnTo>
                  <a:lnTo>
                    <a:pt x="1878279" y="882319"/>
                  </a:lnTo>
                  <a:lnTo>
                    <a:pt x="1878660" y="789533"/>
                  </a:lnTo>
                  <a:lnTo>
                    <a:pt x="1897659" y="749376"/>
                  </a:lnTo>
                  <a:lnTo>
                    <a:pt x="1939328" y="725157"/>
                  </a:lnTo>
                  <a:lnTo>
                    <a:pt x="1969084" y="720788"/>
                  </a:lnTo>
                  <a:lnTo>
                    <a:pt x="1983803" y="722960"/>
                  </a:lnTo>
                  <a:lnTo>
                    <a:pt x="1996897" y="729132"/>
                  </a:lnTo>
                  <a:lnTo>
                    <a:pt x="2007565" y="738797"/>
                  </a:lnTo>
                  <a:lnTo>
                    <a:pt x="2014969" y="751446"/>
                  </a:lnTo>
                  <a:lnTo>
                    <a:pt x="2096173" y="954062"/>
                  </a:lnTo>
                  <a:lnTo>
                    <a:pt x="2096173" y="945007"/>
                  </a:lnTo>
                  <a:lnTo>
                    <a:pt x="2018474" y="751128"/>
                  </a:lnTo>
                  <a:lnTo>
                    <a:pt x="2021243" y="750963"/>
                  </a:lnTo>
                  <a:lnTo>
                    <a:pt x="2043468" y="748690"/>
                  </a:lnTo>
                  <a:lnTo>
                    <a:pt x="2055482" y="751776"/>
                  </a:lnTo>
                  <a:lnTo>
                    <a:pt x="2060689" y="760450"/>
                  </a:lnTo>
                  <a:lnTo>
                    <a:pt x="2165489" y="1018933"/>
                  </a:lnTo>
                  <a:lnTo>
                    <a:pt x="2165489" y="1010043"/>
                  </a:lnTo>
                  <a:lnTo>
                    <a:pt x="2155037" y="984529"/>
                  </a:lnTo>
                  <a:lnTo>
                    <a:pt x="2067001" y="766927"/>
                  </a:lnTo>
                  <a:lnTo>
                    <a:pt x="2081022" y="764755"/>
                  </a:lnTo>
                  <a:lnTo>
                    <a:pt x="2089188" y="766178"/>
                  </a:lnTo>
                  <a:lnTo>
                    <a:pt x="2094890" y="773125"/>
                  </a:lnTo>
                  <a:lnTo>
                    <a:pt x="2101316" y="787539"/>
                  </a:lnTo>
                  <a:lnTo>
                    <a:pt x="2209304" y="1045298"/>
                  </a:lnTo>
                  <a:lnTo>
                    <a:pt x="2209304" y="1036535"/>
                  </a:lnTo>
                  <a:lnTo>
                    <a:pt x="2104428" y="786257"/>
                  </a:lnTo>
                  <a:lnTo>
                    <a:pt x="2097379" y="770839"/>
                  </a:lnTo>
                  <a:lnTo>
                    <a:pt x="2090826" y="763193"/>
                  </a:lnTo>
                  <a:lnTo>
                    <a:pt x="2081593" y="761415"/>
                  </a:lnTo>
                  <a:lnTo>
                    <a:pt x="2065642" y="763790"/>
                  </a:lnTo>
                  <a:lnTo>
                    <a:pt x="2059152" y="749249"/>
                  </a:lnTo>
                  <a:lnTo>
                    <a:pt x="2043671" y="745274"/>
                  </a:lnTo>
                  <a:lnTo>
                    <a:pt x="2016861" y="747776"/>
                  </a:lnTo>
                  <a:lnTo>
                    <a:pt x="2016734" y="747915"/>
                  </a:lnTo>
                  <a:lnTo>
                    <a:pt x="2009724" y="736117"/>
                  </a:lnTo>
                  <a:lnTo>
                    <a:pt x="1997570" y="725589"/>
                  </a:lnTo>
                  <a:lnTo>
                    <a:pt x="1982635" y="719188"/>
                  </a:lnTo>
                  <a:lnTo>
                    <a:pt x="1965909" y="717511"/>
                  </a:lnTo>
                  <a:lnTo>
                    <a:pt x="1938286" y="721931"/>
                  </a:lnTo>
                  <a:lnTo>
                    <a:pt x="1895233" y="747014"/>
                  </a:lnTo>
                  <a:lnTo>
                    <a:pt x="1876933" y="775906"/>
                  </a:lnTo>
                  <a:lnTo>
                    <a:pt x="1876780" y="775703"/>
                  </a:lnTo>
                  <a:lnTo>
                    <a:pt x="1876780" y="994232"/>
                  </a:lnTo>
                  <a:lnTo>
                    <a:pt x="1875078" y="994143"/>
                  </a:lnTo>
                  <a:lnTo>
                    <a:pt x="1872500" y="994333"/>
                  </a:lnTo>
                  <a:lnTo>
                    <a:pt x="1869948" y="994854"/>
                  </a:lnTo>
                  <a:lnTo>
                    <a:pt x="1866582" y="995984"/>
                  </a:lnTo>
                  <a:lnTo>
                    <a:pt x="1866442" y="996251"/>
                  </a:lnTo>
                  <a:lnTo>
                    <a:pt x="1844255" y="974051"/>
                  </a:lnTo>
                  <a:lnTo>
                    <a:pt x="1813458" y="956475"/>
                  </a:lnTo>
                  <a:lnTo>
                    <a:pt x="1780476" y="948385"/>
                  </a:lnTo>
                  <a:lnTo>
                    <a:pt x="1750225" y="953185"/>
                  </a:lnTo>
                  <a:lnTo>
                    <a:pt x="1728076" y="961148"/>
                  </a:lnTo>
                  <a:lnTo>
                    <a:pt x="1706511" y="964641"/>
                  </a:lnTo>
                  <a:lnTo>
                    <a:pt x="1685594" y="963688"/>
                  </a:lnTo>
                  <a:lnTo>
                    <a:pt x="1665401" y="958291"/>
                  </a:lnTo>
                  <a:lnTo>
                    <a:pt x="1662176" y="957046"/>
                  </a:lnTo>
                  <a:lnTo>
                    <a:pt x="1653425" y="954620"/>
                  </a:lnTo>
                  <a:lnTo>
                    <a:pt x="1696199" y="845185"/>
                  </a:lnTo>
                  <a:lnTo>
                    <a:pt x="1724672" y="780491"/>
                  </a:lnTo>
                  <a:lnTo>
                    <a:pt x="1745907" y="743839"/>
                  </a:lnTo>
                  <a:lnTo>
                    <a:pt x="1783130" y="722160"/>
                  </a:lnTo>
                  <a:lnTo>
                    <a:pt x="1814487" y="726236"/>
                  </a:lnTo>
                  <a:lnTo>
                    <a:pt x="1840534" y="740638"/>
                  </a:lnTo>
                  <a:lnTo>
                    <a:pt x="1860918" y="760056"/>
                  </a:lnTo>
                  <a:lnTo>
                    <a:pt x="1875739" y="779945"/>
                  </a:lnTo>
                  <a:lnTo>
                    <a:pt x="1876132" y="780034"/>
                  </a:lnTo>
                  <a:lnTo>
                    <a:pt x="1874951" y="839609"/>
                  </a:lnTo>
                  <a:lnTo>
                    <a:pt x="1875053" y="972959"/>
                  </a:lnTo>
                  <a:lnTo>
                    <a:pt x="1876780" y="994232"/>
                  </a:lnTo>
                  <a:lnTo>
                    <a:pt x="1876780" y="775703"/>
                  </a:lnTo>
                  <a:lnTo>
                    <a:pt x="1863331" y="757694"/>
                  </a:lnTo>
                  <a:lnTo>
                    <a:pt x="1842350" y="737755"/>
                  </a:lnTo>
                  <a:lnTo>
                    <a:pt x="1815426" y="722972"/>
                  </a:lnTo>
                  <a:lnTo>
                    <a:pt x="1782838" y="718794"/>
                  </a:lnTo>
                  <a:lnTo>
                    <a:pt x="1762823" y="723849"/>
                  </a:lnTo>
                  <a:lnTo>
                    <a:pt x="1722323" y="777786"/>
                  </a:lnTo>
                  <a:lnTo>
                    <a:pt x="1693456" y="843064"/>
                  </a:lnTo>
                  <a:lnTo>
                    <a:pt x="1653235" y="944816"/>
                  </a:lnTo>
                  <a:lnTo>
                    <a:pt x="1650174" y="953719"/>
                  </a:lnTo>
                  <a:lnTo>
                    <a:pt x="1650022" y="953668"/>
                  </a:lnTo>
                  <a:lnTo>
                    <a:pt x="1649069" y="954112"/>
                  </a:lnTo>
                  <a:lnTo>
                    <a:pt x="1648523" y="955890"/>
                  </a:lnTo>
                  <a:lnTo>
                    <a:pt x="1649031" y="956830"/>
                  </a:lnTo>
                  <a:lnTo>
                    <a:pt x="1661121" y="960247"/>
                  </a:lnTo>
                  <a:lnTo>
                    <a:pt x="1664195" y="961428"/>
                  </a:lnTo>
                  <a:lnTo>
                    <a:pt x="1685061" y="967028"/>
                  </a:lnTo>
                  <a:lnTo>
                    <a:pt x="1706626" y="968032"/>
                  </a:lnTo>
                  <a:lnTo>
                    <a:pt x="1728851" y="964438"/>
                  </a:lnTo>
                  <a:lnTo>
                    <a:pt x="1751622" y="956271"/>
                  </a:lnTo>
                  <a:lnTo>
                    <a:pt x="1780552" y="951903"/>
                  </a:lnTo>
                  <a:lnTo>
                    <a:pt x="1812493" y="959967"/>
                  </a:lnTo>
                  <a:lnTo>
                    <a:pt x="1842401" y="977036"/>
                  </a:lnTo>
                  <a:lnTo>
                    <a:pt x="1863598" y="998258"/>
                  </a:lnTo>
                  <a:lnTo>
                    <a:pt x="1858302" y="1001750"/>
                  </a:lnTo>
                  <a:lnTo>
                    <a:pt x="1847773" y="1012126"/>
                  </a:lnTo>
                  <a:lnTo>
                    <a:pt x="1842211" y="1022350"/>
                  </a:lnTo>
                  <a:lnTo>
                    <a:pt x="1842160" y="1022934"/>
                  </a:lnTo>
                  <a:lnTo>
                    <a:pt x="1827771" y="1020229"/>
                  </a:lnTo>
                  <a:lnTo>
                    <a:pt x="1590306" y="1020025"/>
                  </a:lnTo>
                  <a:lnTo>
                    <a:pt x="1582254" y="1018946"/>
                  </a:lnTo>
                  <a:lnTo>
                    <a:pt x="1640370" y="883704"/>
                  </a:lnTo>
                  <a:lnTo>
                    <a:pt x="1690497" y="767384"/>
                  </a:lnTo>
                  <a:lnTo>
                    <a:pt x="1696377" y="749668"/>
                  </a:lnTo>
                  <a:lnTo>
                    <a:pt x="1705724" y="749668"/>
                  </a:lnTo>
                  <a:lnTo>
                    <a:pt x="1736267" y="751243"/>
                  </a:lnTo>
                  <a:lnTo>
                    <a:pt x="1737067" y="750430"/>
                  </a:lnTo>
                  <a:lnTo>
                    <a:pt x="1737156" y="748576"/>
                  </a:lnTo>
                  <a:lnTo>
                    <a:pt x="1736445" y="747788"/>
                  </a:lnTo>
                  <a:lnTo>
                    <a:pt x="1694154" y="745782"/>
                  </a:lnTo>
                  <a:lnTo>
                    <a:pt x="1687652" y="765263"/>
                  </a:lnTo>
                  <a:lnTo>
                    <a:pt x="1670748" y="763333"/>
                  </a:lnTo>
                  <a:lnTo>
                    <a:pt x="1661375" y="764882"/>
                  </a:lnTo>
                  <a:lnTo>
                    <a:pt x="1655178" y="771448"/>
                  </a:lnTo>
                  <a:lnTo>
                    <a:pt x="1648853" y="784771"/>
                  </a:lnTo>
                  <a:lnTo>
                    <a:pt x="1541018" y="1032738"/>
                  </a:lnTo>
                  <a:lnTo>
                    <a:pt x="1537995" y="1041387"/>
                  </a:lnTo>
                  <a:lnTo>
                    <a:pt x="1536763" y="1048981"/>
                  </a:lnTo>
                  <a:lnTo>
                    <a:pt x="1537296" y="1055522"/>
                  </a:lnTo>
                  <a:lnTo>
                    <a:pt x="1650263" y="1071118"/>
                  </a:lnTo>
                  <a:lnTo>
                    <a:pt x="1760867" y="1071016"/>
                  </a:lnTo>
                  <a:lnTo>
                    <a:pt x="1761617" y="1070267"/>
                  </a:lnTo>
                  <a:lnTo>
                    <a:pt x="1761617" y="1068387"/>
                  </a:lnTo>
                  <a:lnTo>
                    <a:pt x="1760867" y="1067638"/>
                  </a:lnTo>
                  <a:lnTo>
                    <a:pt x="1553718" y="1067358"/>
                  </a:lnTo>
                  <a:lnTo>
                    <a:pt x="1545996" y="1064552"/>
                  </a:lnTo>
                  <a:lnTo>
                    <a:pt x="1542440" y="1059116"/>
                  </a:lnTo>
                  <a:lnTo>
                    <a:pt x="1540510" y="1054442"/>
                  </a:lnTo>
                  <a:lnTo>
                    <a:pt x="1540141" y="1048689"/>
                  </a:lnTo>
                  <a:lnTo>
                    <a:pt x="1540649" y="1045768"/>
                  </a:lnTo>
                  <a:lnTo>
                    <a:pt x="1541399" y="1046505"/>
                  </a:lnTo>
                  <a:lnTo>
                    <a:pt x="1818436" y="1046505"/>
                  </a:lnTo>
                  <a:lnTo>
                    <a:pt x="1839658" y="1080325"/>
                  </a:lnTo>
                  <a:lnTo>
                    <a:pt x="1877720" y="1094092"/>
                  </a:lnTo>
                  <a:lnTo>
                    <a:pt x="1899640" y="1091234"/>
                  </a:lnTo>
                  <a:lnTo>
                    <a:pt x="1917382" y="1082700"/>
                  </a:lnTo>
                  <a:lnTo>
                    <a:pt x="1930869" y="1068489"/>
                  </a:lnTo>
                  <a:lnTo>
                    <a:pt x="1940090" y="1048664"/>
                  </a:lnTo>
                  <a:lnTo>
                    <a:pt x="2231326" y="1048664"/>
                  </a:lnTo>
                  <a:lnTo>
                    <a:pt x="2231847" y="1048397"/>
                  </a:lnTo>
                  <a:lnTo>
                    <a:pt x="2232469" y="1047457"/>
                  </a:lnTo>
                  <a:lnTo>
                    <a:pt x="2232533" y="1046861"/>
                  </a:lnTo>
                  <a:close/>
                </a:path>
              </a:pathLst>
            </a:custGeom>
            <a:solidFill>
              <a:srgbClr val="023E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91915" y="4168609"/>
              <a:ext cx="1498809" cy="1330515"/>
            </a:xfrm>
            <a:prstGeom prst="rect">
              <a:avLst/>
            </a:prstGeom>
          </p:spPr>
        </p:pic>
        <p:pic>
          <p:nvPicPr>
            <p:cNvPr id="4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0842" y="4405327"/>
              <a:ext cx="130086" cy="130098"/>
            </a:xfrm>
            <a:prstGeom prst="rect">
              <a:avLst/>
            </a:prstGeom>
          </p:spPr>
        </p:pic>
        <p:sp>
          <p:nvSpPr>
            <p:cNvPr id="41" name="object 11"/>
            <p:cNvSpPr/>
            <p:nvPr/>
          </p:nvSpPr>
          <p:spPr>
            <a:xfrm>
              <a:off x="5394884" y="4187685"/>
              <a:ext cx="457834" cy="546100"/>
            </a:xfrm>
            <a:custGeom>
              <a:avLst/>
              <a:gdLst/>
              <a:ahLst/>
              <a:cxnLst/>
              <a:rect l="l" t="t" r="r" b="b"/>
              <a:pathLst>
                <a:path w="457835" h="546100">
                  <a:moveTo>
                    <a:pt x="120650" y="31559"/>
                  </a:moveTo>
                  <a:lnTo>
                    <a:pt x="120383" y="31559"/>
                  </a:lnTo>
                  <a:lnTo>
                    <a:pt x="120383" y="30289"/>
                  </a:lnTo>
                  <a:lnTo>
                    <a:pt x="117208" y="30289"/>
                  </a:lnTo>
                  <a:lnTo>
                    <a:pt x="117208" y="34099"/>
                  </a:lnTo>
                  <a:lnTo>
                    <a:pt x="117208" y="49339"/>
                  </a:lnTo>
                  <a:lnTo>
                    <a:pt x="21132" y="49339"/>
                  </a:lnTo>
                  <a:lnTo>
                    <a:pt x="21132" y="34099"/>
                  </a:lnTo>
                  <a:lnTo>
                    <a:pt x="117208" y="34099"/>
                  </a:lnTo>
                  <a:lnTo>
                    <a:pt x="117208" y="30289"/>
                  </a:lnTo>
                  <a:lnTo>
                    <a:pt x="17970" y="30289"/>
                  </a:lnTo>
                  <a:lnTo>
                    <a:pt x="17970" y="31559"/>
                  </a:lnTo>
                  <a:lnTo>
                    <a:pt x="17691" y="31559"/>
                  </a:lnTo>
                  <a:lnTo>
                    <a:pt x="17691" y="34099"/>
                  </a:lnTo>
                  <a:lnTo>
                    <a:pt x="17691" y="49339"/>
                  </a:lnTo>
                  <a:lnTo>
                    <a:pt x="17691" y="51879"/>
                  </a:lnTo>
                  <a:lnTo>
                    <a:pt x="17818" y="51879"/>
                  </a:lnTo>
                  <a:lnTo>
                    <a:pt x="17818" y="53149"/>
                  </a:lnTo>
                  <a:lnTo>
                    <a:pt x="120523" y="53149"/>
                  </a:lnTo>
                  <a:lnTo>
                    <a:pt x="120523" y="51879"/>
                  </a:lnTo>
                  <a:lnTo>
                    <a:pt x="120650" y="51879"/>
                  </a:lnTo>
                  <a:lnTo>
                    <a:pt x="120650" y="49707"/>
                  </a:lnTo>
                  <a:lnTo>
                    <a:pt x="120650" y="49339"/>
                  </a:lnTo>
                  <a:lnTo>
                    <a:pt x="120650" y="34099"/>
                  </a:lnTo>
                  <a:lnTo>
                    <a:pt x="120650" y="33870"/>
                  </a:lnTo>
                  <a:lnTo>
                    <a:pt x="120650" y="31559"/>
                  </a:lnTo>
                  <a:close/>
                </a:path>
                <a:path w="457835" h="546100">
                  <a:moveTo>
                    <a:pt x="138341" y="1270"/>
                  </a:moveTo>
                  <a:lnTo>
                    <a:pt x="138061" y="1270"/>
                  </a:lnTo>
                  <a:lnTo>
                    <a:pt x="138061" y="0"/>
                  </a:lnTo>
                  <a:lnTo>
                    <a:pt x="134912" y="0"/>
                  </a:lnTo>
                  <a:lnTo>
                    <a:pt x="134912" y="3810"/>
                  </a:lnTo>
                  <a:lnTo>
                    <a:pt x="134912" y="19050"/>
                  </a:lnTo>
                  <a:lnTo>
                    <a:pt x="3441" y="19050"/>
                  </a:lnTo>
                  <a:lnTo>
                    <a:pt x="3441" y="3810"/>
                  </a:lnTo>
                  <a:lnTo>
                    <a:pt x="134912" y="3810"/>
                  </a:lnTo>
                  <a:lnTo>
                    <a:pt x="134912" y="0"/>
                  </a:lnTo>
                  <a:lnTo>
                    <a:pt x="292" y="0"/>
                  </a:lnTo>
                  <a:lnTo>
                    <a:pt x="292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19050"/>
                  </a:lnTo>
                  <a:lnTo>
                    <a:pt x="0" y="21590"/>
                  </a:lnTo>
                  <a:lnTo>
                    <a:pt x="127" y="21590"/>
                  </a:lnTo>
                  <a:lnTo>
                    <a:pt x="127" y="22860"/>
                  </a:lnTo>
                  <a:lnTo>
                    <a:pt x="138214" y="22860"/>
                  </a:lnTo>
                  <a:lnTo>
                    <a:pt x="138214" y="21590"/>
                  </a:lnTo>
                  <a:lnTo>
                    <a:pt x="138341" y="21590"/>
                  </a:lnTo>
                  <a:lnTo>
                    <a:pt x="138341" y="19418"/>
                  </a:lnTo>
                  <a:lnTo>
                    <a:pt x="138341" y="19050"/>
                  </a:lnTo>
                  <a:lnTo>
                    <a:pt x="138341" y="3810"/>
                  </a:lnTo>
                  <a:lnTo>
                    <a:pt x="138341" y="3594"/>
                  </a:lnTo>
                  <a:lnTo>
                    <a:pt x="138341" y="1270"/>
                  </a:lnTo>
                  <a:close/>
                </a:path>
                <a:path w="457835" h="546100">
                  <a:moveTo>
                    <a:pt x="413664" y="1270"/>
                  </a:moveTo>
                  <a:lnTo>
                    <a:pt x="413385" y="1270"/>
                  </a:lnTo>
                  <a:lnTo>
                    <a:pt x="413385" y="0"/>
                  </a:lnTo>
                  <a:lnTo>
                    <a:pt x="410235" y="0"/>
                  </a:lnTo>
                  <a:lnTo>
                    <a:pt x="410235" y="3810"/>
                  </a:lnTo>
                  <a:lnTo>
                    <a:pt x="410235" y="19050"/>
                  </a:lnTo>
                  <a:lnTo>
                    <a:pt x="278765" y="19050"/>
                  </a:lnTo>
                  <a:lnTo>
                    <a:pt x="278765" y="3810"/>
                  </a:lnTo>
                  <a:lnTo>
                    <a:pt x="410235" y="3810"/>
                  </a:lnTo>
                  <a:lnTo>
                    <a:pt x="410235" y="0"/>
                  </a:lnTo>
                  <a:lnTo>
                    <a:pt x="275615" y="0"/>
                  </a:lnTo>
                  <a:lnTo>
                    <a:pt x="275615" y="1270"/>
                  </a:lnTo>
                  <a:lnTo>
                    <a:pt x="275323" y="1270"/>
                  </a:lnTo>
                  <a:lnTo>
                    <a:pt x="275323" y="3810"/>
                  </a:lnTo>
                  <a:lnTo>
                    <a:pt x="275323" y="19050"/>
                  </a:lnTo>
                  <a:lnTo>
                    <a:pt x="275323" y="21590"/>
                  </a:lnTo>
                  <a:lnTo>
                    <a:pt x="275450" y="21590"/>
                  </a:lnTo>
                  <a:lnTo>
                    <a:pt x="275450" y="22860"/>
                  </a:lnTo>
                  <a:lnTo>
                    <a:pt x="413537" y="22860"/>
                  </a:lnTo>
                  <a:lnTo>
                    <a:pt x="413537" y="21590"/>
                  </a:lnTo>
                  <a:lnTo>
                    <a:pt x="413664" y="21590"/>
                  </a:lnTo>
                  <a:lnTo>
                    <a:pt x="413664" y="19418"/>
                  </a:lnTo>
                  <a:lnTo>
                    <a:pt x="413664" y="19050"/>
                  </a:lnTo>
                  <a:lnTo>
                    <a:pt x="413664" y="3810"/>
                  </a:lnTo>
                  <a:lnTo>
                    <a:pt x="413664" y="3594"/>
                  </a:lnTo>
                  <a:lnTo>
                    <a:pt x="413664" y="1270"/>
                  </a:lnTo>
                  <a:close/>
                </a:path>
                <a:path w="457835" h="546100">
                  <a:moveTo>
                    <a:pt x="421932" y="281330"/>
                  </a:moveTo>
                  <a:lnTo>
                    <a:pt x="419519" y="269405"/>
                  </a:lnTo>
                  <a:lnTo>
                    <a:pt x="418490" y="267893"/>
                  </a:lnTo>
                  <a:lnTo>
                    <a:pt x="418490" y="281330"/>
                  </a:lnTo>
                  <a:lnTo>
                    <a:pt x="416344" y="291896"/>
                  </a:lnTo>
                  <a:lnTo>
                    <a:pt x="410514" y="300532"/>
                  </a:lnTo>
                  <a:lnTo>
                    <a:pt x="401878" y="306362"/>
                  </a:lnTo>
                  <a:lnTo>
                    <a:pt x="391312" y="308508"/>
                  </a:lnTo>
                  <a:lnTo>
                    <a:pt x="380733" y="306362"/>
                  </a:lnTo>
                  <a:lnTo>
                    <a:pt x="372097" y="300532"/>
                  </a:lnTo>
                  <a:lnTo>
                    <a:pt x="366255" y="291896"/>
                  </a:lnTo>
                  <a:lnTo>
                    <a:pt x="364121" y="281330"/>
                  </a:lnTo>
                  <a:lnTo>
                    <a:pt x="366255" y="270751"/>
                  </a:lnTo>
                  <a:lnTo>
                    <a:pt x="372097" y="262102"/>
                  </a:lnTo>
                  <a:lnTo>
                    <a:pt x="380733" y="256273"/>
                  </a:lnTo>
                  <a:lnTo>
                    <a:pt x="391312" y="254127"/>
                  </a:lnTo>
                  <a:lnTo>
                    <a:pt x="401878" y="256273"/>
                  </a:lnTo>
                  <a:lnTo>
                    <a:pt x="410514" y="262102"/>
                  </a:lnTo>
                  <a:lnTo>
                    <a:pt x="416344" y="270751"/>
                  </a:lnTo>
                  <a:lnTo>
                    <a:pt x="418490" y="281330"/>
                  </a:lnTo>
                  <a:lnTo>
                    <a:pt x="418490" y="267893"/>
                  </a:lnTo>
                  <a:lnTo>
                    <a:pt x="412940" y="259664"/>
                  </a:lnTo>
                  <a:lnTo>
                    <a:pt x="404736" y="254127"/>
                  </a:lnTo>
                  <a:lnTo>
                    <a:pt x="403212" y="253098"/>
                  </a:lnTo>
                  <a:lnTo>
                    <a:pt x="391312" y="250685"/>
                  </a:lnTo>
                  <a:lnTo>
                    <a:pt x="379387" y="253098"/>
                  </a:lnTo>
                  <a:lnTo>
                    <a:pt x="369646" y="259664"/>
                  </a:lnTo>
                  <a:lnTo>
                    <a:pt x="363067" y="269405"/>
                  </a:lnTo>
                  <a:lnTo>
                    <a:pt x="360667" y="281330"/>
                  </a:lnTo>
                  <a:lnTo>
                    <a:pt x="363067" y="293230"/>
                  </a:lnTo>
                  <a:lnTo>
                    <a:pt x="369646" y="302971"/>
                  </a:lnTo>
                  <a:lnTo>
                    <a:pt x="379387" y="309537"/>
                  </a:lnTo>
                  <a:lnTo>
                    <a:pt x="391312" y="311950"/>
                  </a:lnTo>
                  <a:lnTo>
                    <a:pt x="403212" y="309537"/>
                  </a:lnTo>
                  <a:lnTo>
                    <a:pt x="404736" y="308508"/>
                  </a:lnTo>
                  <a:lnTo>
                    <a:pt x="412940" y="302971"/>
                  </a:lnTo>
                  <a:lnTo>
                    <a:pt x="419519" y="293230"/>
                  </a:lnTo>
                  <a:lnTo>
                    <a:pt x="421932" y="281330"/>
                  </a:lnTo>
                  <a:close/>
                </a:path>
                <a:path w="457835" h="546100">
                  <a:moveTo>
                    <a:pt x="457720" y="282702"/>
                  </a:moveTo>
                  <a:lnTo>
                    <a:pt x="454279" y="265696"/>
                  </a:lnTo>
                  <a:lnTo>
                    <a:pt x="454279" y="282702"/>
                  </a:lnTo>
                  <a:lnTo>
                    <a:pt x="449440" y="306654"/>
                  </a:lnTo>
                  <a:lnTo>
                    <a:pt x="436219" y="326237"/>
                  </a:lnTo>
                  <a:lnTo>
                    <a:pt x="416636" y="339458"/>
                  </a:lnTo>
                  <a:lnTo>
                    <a:pt x="393636" y="344119"/>
                  </a:lnTo>
                  <a:lnTo>
                    <a:pt x="391160" y="344004"/>
                  </a:lnTo>
                  <a:lnTo>
                    <a:pt x="368719" y="339458"/>
                  </a:lnTo>
                  <a:lnTo>
                    <a:pt x="349135" y="326237"/>
                  </a:lnTo>
                  <a:lnTo>
                    <a:pt x="335927" y="306654"/>
                  </a:lnTo>
                  <a:lnTo>
                    <a:pt x="331076" y="282702"/>
                  </a:lnTo>
                  <a:lnTo>
                    <a:pt x="335927" y="258737"/>
                  </a:lnTo>
                  <a:lnTo>
                    <a:pt x="349135" y="239153"/>
                  </a:lnTo>
                  <a:lnTo>
                    <a:pt x="368719" y="225933"/>
                  </a:lnTo>
                  <a:lnTo>
                    <a:pt x="392671" y="221094"/>
                  </a:lnTo>
                  <a:lnTo>
                    <a:pt x="416636" y="225933"/>
                  </a:lnTo>
                  <a:lnTo>
                    <a:pt x="436219" y="239153"/>
                  </a:lnTo>
                  <a:lnTo>
                    <a:pt x="449440" y="258737"/>
                  </a:lnTo>
                  <a:lnTo>
                    <a:pt x="454279" y="282702"/>
                  </a:lnTo>
                  <a:lnTo>
                    <a:pt x="454279" y="265696"/>
                  </a:lnTo>
                  <a:lnTo>
                    <a:pt x="417969" y="222770"/>
                  </a:lnTo>
                  <a:lnTo>
                    <a:pt x="392671" y="217652"/>
                  </a:lnTo>
                  <a:lnTo>
                    <a:pt x="367385" y="222770"/>
                  </a:lnTo>
                  <a:lnTo>
                    <a:pt x="366242" y="223545"/>
                  </a:lnTo>
                  <a:lnTo>
                    <a:pt x="366242" y="152933"/>
                  </a:lnTo>
                  <a:lnTo>
                    <a:pt x="366928" y="152933"/>
                  </a:lnTo>
                  <a:lnTo>
                    <a:pt x="366928" y="53149"/>
                  </a:lnTo>
                  <a:lnTo>
                    <a:pt x="395846" y="53149"/>
                  </a:lnTo>
                  <a:lnTo>
                    <a:pt x="395846" y="51879"/>
                  </a:lnTo>
                  <a:lnTo>
                    <a:pt x="395973" y="51879"/>
                  </a:lnTo>
                  <a:lnTo>
                    <a:pt x="395973" y="49707"/>
                  </a:lnTo>
                  <a:lnTo>
                    <a:pt x="395973" y="49339"/>
                  </a:lnTo>
                  <a:lnTo>
                    <a:pt x="395973" y="34099"/>
                  </a:lnTo>
                  <a:lnTo>
                    <a:pt x="395973" y="33870"/>
                  </a:lnTo>
                  <a:lnTo>
                    <a:pt x="395973" y="31559"/>
                  </a:lnTo>
                  <a:lnTo>
                    <a:pt x="395706" y="31559"/>
                  </a:lnTo>
                  <a:lnTo>
                    <a:pt x="395706" y="30289"/>
                  </a:lnTo>
                  <a:lnTo>
                    <a:pt x="392531" y="30289"/>
                  </a:lnTo>
                  <a:lnTo>
                    <a:pt x="392531" y="34099"/>
                  </a:lnTo>
                  <a:lnTo>
                    <a:pt x="392531" y="49339"/>
                  </a:lnTo>
                  <a:lnTo>
                    <a:pt x="363486" y="49339"/>
                  </a:lnTo>
                  <a:lnTo>
                    <a:pt x="363486" y="53149"/>
                  </a:lnTo>
                  <a:lnTo>
                    <a:pt x="363486" y="152933"/>
                  </a:lnTo>
                  <a:lnTo>
                    <a:pt x="362800" y="152933"/>
                  </a:lnTo>
                  <a:lnTo>
                    <a:pt x="362800" y="225323"/>
                  </a:lnTo>
                  <a:lnTo>
                    <a:pt x="362458" y="225323"/>
                  </a:lnTo>
                  <a:lnTo>
                    <a:pt x="362458" y="226098"/>
                  </a:lnTo>
                  <a:lnTo>
                    <a:pt x="346710" y="236715"/>
                  </a:lnTo>
                  <a:lnTo>
                    <a:pt x="344043" y="240665"/>
                  </a:lnTo>
                  <a:lnTo>
                    <a:pt x="344043" y="202476"/>
                  </a:lnTo>
                  <a:lnTo>
                    <a:pt x="344411" y="202476"/>
                  </a:lnTo>
                  <a:lnTo>
                    <a:pt x="344411" y="166916"/>
                  </a:lnTo>
                  <a:lnTo>
                    <a:pt x="344843" y="166916"/>
                  </a:lnTo>
                  <a:lnTo>
                    <a:pt x="344843" y="53149"/>
                  </a:lnTo>
                  <a:lnTo>
                    <a:pt x="363486" y="53149"/>
                  </a:lnTo>
                  <a:lnTo>
                    <a:pt x="363486" y="49339"/>
                  </a:lnTo>
                  <a:lnTo>
                    <a:pt x="322592" y="49339"/>
                  </a:lnTo>
                  <a:lnTo>
                    <a:pt x="320230" y="49301"/>
                  </a:lnTo>
                  <a:lnTo>
                    <a:pt x="296456" y="49339"/>
                  </a:lnTo>
                  <a:lnTo>
                    <a:pt x="296456" y="34099"/>
                  </a:lnTo>
                  <a:lnTo>
                    <a:pt x="392531" y="34099"/>
                  </a:lnTo>
                  <a:lnTo>
                    <a:pt x="392531" y="30289"/>
                  </a:lnTo>
                  <a:lnTo>
                    <a:pt x="293293" y="30289"/>
                  </a:lnTo>
                  <a:lnTo>
                    <a:pt x="293293" y="31559"/>
                  </a:lnTo>
                  <a:lnTo>
                    <a:pt x="293014" y="31559"/>
                  </a:lnTo>
                  <a:lnTo>
                    <a:pt x="293014" y="34099"/>
                  </a:lnTo>
                  <a:lnTo>
                    <a:pt x="293014" y="49339"/>
                  </a:lnTo>
                  <a:lnTo>
                    <a:pt x="293014" y="51879"/>
                  </a:lnTo>
                  <a:lnTo>
                    <a:pt x="293141" y="51879"/>
                  </a:lnTo>
                  <a:lnTo>
                    <a:pt x="293141" y="53149"/>
                  </a:lnTo>
                  <a:lnTo>
                    <a:pt x="319417" y="53149"/>
                  </a:lnTo>
                  <a:lnTo>
                    <a:pt x="319417" y="79616"/>
                  </a:lnTo>
                  <a:lnTo>
                    <a:pt x="91351" y="79616"/>
                  </a:lnTo>
                  <a:lnTo>
                    <a:pt x="91351" y="80886"/>
                  </a:lnTo>
                  <a:lnTo>
                    <a:pt x="90855" y="80886"/>
                  </a:lnTo>
                  <a:lnTo>
                    <a:pt x="90855" y="82156"/>
                  </a:lnTo>
                  <a:lnTo>
                    <a:pt x="90982" y="82156"/>
                  </a:lnTo>
                  <a:lnTo>
                    <a:pt x="90982" y="83426"/>
                  </a:lnTo>
                  <a:lnTo>
                    <a:pt x="319417" y="83426"/>
                  </a:lnTo>
                  <a:lnTo>
                    <a:pt x="319417" y="233451"/>
                  </a:lnTo>
                  <a:lnTo>
                    <a:pt x="318947" y="233451"/>
                  </a:lnTo>
                  <a:lnTo>
                    <a:pt x="318947" y="289331"/>
                  </a:lnTo>
                  <a:lnTo>
                    <a:pt x="318516" y="289331"/>
                  </a:lnTo>
                  <a:lnTo>
                    <a:pt x="318516" y="346481"/>
                  </a:lnTo>
                  <a:lnTo>
                    <a:pt x="318452" y="347751"/>
                  </a:lnTo>
                  <a:lnTo>
                    <a:pt x="321627" y="347751"/>
                  </a:lnTo>
                  <a:lnTo>
                    <a:pt x="321627" y="346481"/>
                  </a:lnTo>
                  <a:lnTo>
                    <a:pt x="322008" y="346481"/>
                  </a:lnTo>
                  <a:lnTo>
                    <a:pt x="322008" y="289331"/>
                  </a:lnTo>
                  <a:lnTo>
                    <a:pt x="322364" y="289331"/>
                  </a:lnTo>
                  <a:lnTo>
                    <a:pt x="322364" y="233451"/>
                  </a:lnTo>
                  <a:lnTo>
                    <a:pt x="322795" y="233451"/>
                  </a:lnTo>
                  <a:lnTo>
                    <a:pt x="322795" y="82156"/>
                  </a:lnTo>
                  <a:lnTo>
                    <a:pt x="322808" y="80886"/>
                  </a:lnTo>
                  <a:lnTo>
                    <a:pt x="322795" y="53149"/>
                  </a:lnTo>
                  <a:lnTo>
                    <a:pt x="341464" y="53149"/>
                  </a:lnTo>
                  <a:lnTo>
                    <a:pt x="341464" y="166916"/>
                  </a:lnTo>
                  <a:lnTo>
                    <a:pt x="340995" y="166916"/>
                  </a:lnTo>
                  <a:lnTo>
                    <a:pt x="340995" y="202476"/>
                  </a:lnTo>
                  <a:lnTo>
                    <a:pt x="340550" y="202476"/>
                  </a:lnTo>
                  <a:lnTo>
                    <a:pt x="340550" y="241846"/>
                  </a:lnTo>
                  <a:lnTo>
                    <a:pt x="340474" y="243116"/>
                  </a:lnTo>
                  <a:lnTo>
                    <a:pt x="342379" y="243116"/>
                  </a:lnTo>
                  <a:lnTo>
                    <a:pt x="332752" y="257403"/>
                  </a:lnTo>
                  <a:lnTo>
                    <a:pt x="327634" y="282702"/>
                  </a:lnTo>
                  <a:lnTo>
                    <a:pt x="332752" y="307987"/>
                  </a:lnTo>
                  <a:lnTo>
                    <a:pt x="346710" y="328676"/>
                  </a:lnTo>
                  <a:lnTo>
                    <a:pt x="367385" y="342633"/>
                  </a:lnTo>
                  <a:lnTo>
                    <a:pt x="368858" y="342938"/>
                  </a:lnTo>
                  <a:lnTo>
                    <a:pt x="368858" y="458304"/>
                  </a:lnTo>
                  <a:lnTo>
                    <a:pt x="369303" y="458304"/>
                  </a:lnTo>
                  <a:lnTo>
                    <a:pt x="369303" y="497674"/>
                  </a:lnTo>
                  <a:lnTo>
                    <a:pt x="369760" y="497674"/>
                  </a:lnTo>
                  <a:lnTo>
                    <a:pt x="369760" y="544664"/>
                  </a:lnTo>
                  <a:lnTo>
                    <a:pt x="370116" y="544664"/>
                  </a:lnTo>
                  <a:lnTo>
                    <a:pt x="370116" y="545934"/>
                  </a:lnTo>
                  <a:lnTo>
                    <a:pt x="373291" y="545934"/>
                  </a:lnTo>
                  <a:lnTo>
                    <a:pt x="373291" y="544664"/>
                  </a:lnTo>
                  <a:lnTo>
                    <a:pt x="373164" y="544664"/>
                  </a:lnTo>
                  <a:lnTo>
                    <a:pt x="373164" y="497674"/>
                  </a:lnTo>
                  <a:lnTo>
                    <a:pt x="372770" y="497674"/>
                  </a:lnTo>
                  <a:lnTo>
                    <a:pt x="372770" y="458304"/>
                  </a:lnTo>
                  <a:lnTo>
                    <a:pt x="372364" y="458304"/>
                  </a:lnTo>
                  <a:lnTo>
                    <a:pt x="372364" y="343649"/>
                  </a:lnTo>
                  <a:lnTo>
                    <a:pt x="390867" y="347395"/>
                  </a:lnTo>
                  <a:lnTo>
                    <a:pt x="390867" y="458304"/>
                  </a:lnTo>
                  <a:lnTo>
                    <a:pt x="391325" y="458304"/>
                  </a:lnTo>
                  <a:lnTo>
                    <a:pt x="391325" y="497674"/>
                  </a:lnTo>
                  <a:lnTo>
                    <a:pt x="391782" y="497674"/>
                  </a:lnTo>
                  <a:lnTo>
                    <a:pt x="391782" y="544664"/>
                  </a:lnTo>
                  <a:lnTo>
                    <a:pt x="392150" y="544664"/>
                  </a:lnTo>
                  <a:lnTo>
                    <a:pt x="392150" y="545934"/>
                  </a:lnTo>
                  <a:lnTo>
                    <a:pt x="395325" y="545934"/>
                  </a:lnTo>
                  <a:lnTo>
                    <a:pt x="395325" y="544664"/>
                  </a:lnTo>
                  <a:lnTo>
                    <a:pt x="395185" y="544664"/>
                  </a:lnTo>
                  <a:lnTo>
                    <a:pt x="395185" y="497674"/>
                  </a:lnTo>
                  <a:lnTo>
                    <a:pt x="394792" y="497674"/>
                  </a:lnTo>
                  <a:lnTo>
                    <a:pt x="394792" y="458304"/>
                  </a:lnTo>
                  <a:lnTo>
                    <a:pt x="394373" y="458304"/>
                  </a:lnTo>
                  <a:lnTo>
                    <a:pt x="394373" y="347408"/>
                  </a:lnTo>
                  <a:lnTo>
                    <a:pt x="409676" y="344309"/>
                  </a:lnTo>
                  <a:lnTo>
                    <a:pt x="412915" y="343662"/>
                  </a:lnTo>
                  <a:lnTo>
                    <a:pt x="412915" y="458304"/>
                  </a:lnTo>
                  <a:lnTo>
                    <a:pt x="413359" y="458304"/>
                  </a:lnTo>
                  <a:lnTo>
                    <a:pt x="413359" y="497674"/>
                  </a:lnTo>
                  <a:lnTo>
                    <a:pt x="413804" y="497674"/>
                  </a:lnTo>
                  <a:lnTo>
                    <a:pt x="413804" y="544664"/>
                  </a:lnTo>
                  <a:lnTo>
                    <a:pt x="414172" y="544664"/>
                  </a:lnTo>
                  <a:lnTo>
                    <a:pt x="414172" y="545934"/>
                  </a:lnTo>
                  <a:lnTo>
                    <a:pt x="417334" y="545934"/>
                  </a:lnTo>
                  <a:lnTo>
                    <a:pt x="417334" y="544664"/>
                  </a:lnTo>
                  <a:lnTo>
                    <a:pt x="417207" y="544664"/>
                  </a:lnTo>
                  <a:lnTo>
                    <a:pt x="417207" y="497674"/>
                  </a:lnTo>
                  <a:lnTo>
                    <a:pt x="416826" y="497674"/>
                  </a:lnTo>
                  <a:lnTo>
                    <a:pt x="416826" y="458304"/>
                  </a:lnTo>
                  <a:lnTo>
                    <a:pt x="416420" y="458304"/>
                  </a:lnTo>
                  <a:lnTo>
                    <a:pt x="416420" y="342950"/>
                  </a:lnTo>
                  <a:lnTo>
                    <a:pt x="417969" y="342633"/>
                  </a:lnTo>
                  <a:lnTo>
                    <a:pt x="438645" y="328676"/>
                  </a:lnTo>
                  <a:lnTo>
                    <a:pt x="452602" y="307987"/>
                  </a:lnTo>
                  <a:lnTo>
                    <a:pt x="457720" y="282702"/>
                  </a:lnTo>
                  <a:close/>
                </a:path>
              </a:pathLst>
            </a:custGeom>
            <a:solidFill>
              <a:srgbClr val="023E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2"/>
            <p:cNvSpPr/>
            <p:nvPr/>
          </p:nvSpPr>
          <p:spPr>
            <a:xfrm>
              <a:off x="4439158" y="4150093"/>
              <a:ext cx="1565275" cy="1349375"/>
            </a:xfrm>
            <a:custGeom>
              <a:avLst/>
              <a:gdLst/>
              <a:ahLst/>
              <a:cxnLst/>
              <a:rect l="l" t="t" r="r" b="b"/>
              <a:pathLst>
                <a:path w="1565275" h="1349375">
                  <a:moveTo>
                    <a:pt x="1564906" y="0"/>
                  </a:moveTo>
                  <a:lnTo>
                    <a:pt x="1564906" y="0"/>
                  </a:lnTo>
                  <a:lnTo>
                    <a:pt x="0" y="0"/>
                  </a:lnTo>
                  <a:lnTo>
                    <a:pt x="0" y="3987"/>
                  </a:lnTo>
                  <a:lnTo>
                    <a:pt x="3987" y="3987"/>
                  </a:lnTo>
                  <a:lnTo>
                    <a:pt x="780465" y="3987"/>
                  </a:lnTo>
                  <a:lnTo>
                    <a:pt x="780465" y="664222"/>
                  </a:lnTo>
                  <a:lnTo>
                    <a:pt x="780465" y="668210"/>
                  </a:lnTo>
                  <a:lnTo>
                    <a:pt x="784440" y="668210"/>
                  </a:lnTo>
                  <a:lnTo>
                    <a:pt x="1560918" y="668210"/>
                  </a:lnTo>
                  <a:lnTo>
                    <a:pt x="1560918" y="1349032"/>
                  </a:lnTo>
                  <a:lnTo>
                    <a:pt x="1564906" y="1349032"/>
                  </a:lnTo>
                  <a:lnTo>
                    <a:pt x="1564906" y="668210"/>
                  </a:lnTo>
                  <a:lnTo>
                    <a:pt x="1564906" y="664222"/>
                  </a:lnTo>
                  <a:lnTo>
                    <a:pt x="1560918" y="664210"/>
                  </a:lnTo>
                  <a:lnTo>
                    <a:pt x="784440" y="664222"/>
                  </a:lnTo>
                  <a:lnTo>
                    <a:pt x="784440" y="3987"/>
                  </a:lnTo>
                  <a:lnTo>
                    <a:pt x="1560918" y="3987"/>
                  </a:lnTo>
                  <a:lnTo>
                    <a:pt x="1564906" y="3987"/>
                  </a:lnTo>
                  <a:lnTo>
                    <a:pt x="1564906" y="0"/>
                  </a:lnTo>
                  <a:close/>
                </a:path>
              </a:pathLst>
            </a:custGeom>
            <a:solidFill>
              <a:srgbClr val="023E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91672" y="5774015"/>
            <a:ext cx="1463510" cy="720519"/>
          </a:xfrm>
          <a:prstGeom prst="rect">
            <a:avLst/>
          </a:prstGeom>
        </p:spPr>
      </p:pic>
      <p:pic>
        <p:nvPicPr>
          <p:cNvPr id="4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89843" y="5774015"/>
            <a:ext cx="1463510" cy="720519"/>
          </a:xfrm>
          <a:prstGeom prst="rect">
            <a:avLst/>
          </a:prstGeom>
        </p:spPr>
      </p:pic>
      <p:pic>
        <p:nvPicPr>
          <p:cNvPr id="4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83366" y="5774015"/>
            <a:ext cx="973645" cy="720519"/>
          </a:xfrm>
          <a:prstGeom prst="rect">
            <a:avLst/>
          </a:prstGeom>
        </p:spPr>
      </p:pic>
      <p:sp>
        <p:nvSpPr>
          <p:cNvPr id="46" name="object 16"/>
          <p:cNvSpPr/>
          <p:nvPr/>
        </p:nvSpPr>
        <p:spPr>
          <a:xfrm>
            <a:off x="3661404" y="2904905"/>
            <a:ext cx="6276340" cy="0"/>
          </a:xfrm>
          <a:custGeom>
            <a:avLst/>
            <a:gdLst/>
            <a:ahLst/>
            <a:cxnLst/>
            <a:rect l="l" t="t" r="r" b="b"/>
            <a:pathLst>
              <a:path w="6276340">
                <a:moveTo>
                  <a:pt x="0" y="0"/>
                </a:moveTo>
                <a:lnTo>
                  <a:pt x="627621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7"/>
          <p:cNvSpPr/>
          <p:nvPr/>
        </p:nvSpPr>
        <p:spPr>
          <a:xfrm>
            <a:off x="3661404" y="4678573"/>
            <a:ext cx="6276340" cy="0"/>
          </a:xfrm>
          <a:custGeom>
            <a:avLst/>
            <a:gdLst/>
            <a:ahLst/>
            <a:cxnLst/>
            <a:rect l="l" t="t" r="r" b="b"/>
            <a:pathLst>
              <a:path w="6276340">
                <a:moveTo>
                  <a:pt x="0" y="0"/>
                </a:moveTo>
                <a:lnTo>
                  <a:pt x="627621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8"/>
          <p:cNvSpPr/>
          <p:nvPr/>
        </p:nvSpPr>
        <p:spPr>
          <a:xfrm>
            <a:off x="3661404" y="6595854"/>
            <a:ext cx="6276340" cy="0"/>
          </a:xfrm>
          <a:custGeom>
            <a:avLst/>
            <a:gdLst/>
            <a:ahLst/>
            <a:cxnLst/>
            <a:rect l="l" t="t" r="r" b="b"/>
            <a:pathLst>
              <a:path w="6276340">
                <a:moveTo>
                  <a:pt x="0" y="0"/>
                </a:moveTo>
                <a:lnTo>
                  <a:pt x="627621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9"/>
          <p:cNvSpPr/>
          <p:nvPr/>
        </p:nvSpPr>
        <p:spPr>
          <a:xfrm>
            <a:off x="3661404" y="1495764"/>
            <a:ext cx="6276340" cy="0"/>
          </a:xfrm>
          <a:custGeom>
            <a:avLst/>
            <a:gdLst/>
            <a:ahLst/>
            <a:cxnLst/>
            <a:rect l="l" t="t" r="r" b="b"/>
            <a:pathLst>
              <a:path w="6276340">
                <a:moveTo>
                  <a:pt x="0" y="0"/>
                </a:moveTo>
                <a:lnTo>
                  <a:pt x="627621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0"/>
          <p:cNvSpPr/>
          <p:nvPr/>
        </p:nvSpPr>
        <p:spPr>
          <a:xfrm>
            <a:off x="3661404" y="3318319"/>
            <a:ext cx="6276340" cy="0"/>
          </a:xfrm>
          <a:custGeom>
            <a:avLst/>
            <a:gdLst/>
            <a:ahLst/>
            <a:cxnLst/>
            <a:rect l="l" t="t" r="r" b="b"/>
            <a:pathLst>
              <a:path w="6276340">
                <a:moveTo>
                  <a:pt x="0" y="0"/>
                </a:moveTo>
                <a:lnTo>
                  <a:pt x="627621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21"/>
          <p:cNvSpPr/>
          <p:nvPr/>
        </p:nvSpPr>
        <p:spPr>
          <a:xfrm>
            <a:off x="3661404" y="5691935"/>
            <a:ext cx="6276340" cy="0"/>
          </a:xfrm>
          <a:custGeom>
            <a:avLst/>
            <a:gdLst/>
            <a:ahLst/>
            <a:cxnLst/>
            <a:rect l="l" t="t" r="r" b="b"/>
            <a:pathLst>
              <a:path w="6276340">
                <a:moveTo>
                  <a:pt x="0" y="0"/>
                </a:moveTo>
                <a:lnTo>
                  <a:pt x="6276213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22"/>
          <p:cNvSpPr txBox="1"/>
          <p:nvPr/>
        </p:nvSpPr>
        <p:spPr>
          <a:xfrm>
            <a:off x="3648704" y="923016"/>
            <a:ext cx="630297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30" dirty="0">
                <a:latin typeface="Verdana"/>
                <a:cs typeface="Verdana"/>
              </a:rPr>
              <a:t>Landmarks</a:t>
            </a:r>
            <a:r>
              <a:rPr sz="1400" b="1" spc="-140" dirty="0">
                <a:latin typeface="Verdana"/>
                <a:cs typeface="Verdana"/>
              </a:rPr>
              <a:t> </a:t>
            </a:r>
            <a:r>
              <a:rPr sz="1400" b="1" spc="-35" dirty="0">
                <a:latin typeface="Verdana"/>
                <a:cs typeface="Verdana"/>
              </a:rPr>
              <a:t>Element</a:t>
            </a:r>
            <a:r>
              <a:rPr sz="1400" spc="-35" dirty="0">
                <a:latin typeface="Verdana"/>
                <a:cs typeface="Verdana"/>
              </a:rPr>
              <a:t>:</a:t>
            </a:r>
            <a:r>
              <a:rPr sz="1400" spc="-140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Use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40" dirty="0">
                <a:latin typeface="Verdana"/>
                <a:cs typeface="Verdana"/>
              </a:rPr>
              <a:t>only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35" dirty="0">
                <a:latin typeface="Verdana"/>
                <a:cs typeface="Verdana"/>
              </a:rPr>
              <a:t>Sherpa</a:t>
            </a:r>
            <a:r>
              <a:rPr sz="1400" spc="-160" dirty="0">
                <a:latin typeface="Verdana"/>
                <a:cs typeface="Verdana"/>
              </a:rPr>
              <a:t> </a:t>
            </a:r>
            <a:r>
              <a:rPr sz="1400" spc="-35" dirty="0">
                <a:latin typeface="Verdana"/>
                <a:cs typeface="Verdana"/>
              </a:rPr>
              <a:t>Blue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color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when</a:t>
            </a:r>
            <a:r>
              <a:rPr sz="1400" spc="-160" dirty="0">
                <a:latin typeface="Verdana"/>
                <a:cs typeface="Verdana"/>
              </a:rPr>
              <a:t> </a:t>
            </a:r>
            <a:r>
              <a:rPr sz="1400" spc="-45" dirty="0">
                <a:latin typeface="Verdana"/>
                <a:cs typeface="Verdana"/>
              </a:rPr>
              <a:t>using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this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design</a:t>
            </a:r>
            <a:r>
              <a:rPr sz="1400" spc="-16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element.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53" name="object 23"/>
          <p:cNvSpPr txBox="1"/>
          <p:nvPr/>
        </p:nvSpPr>
        <p:spPr>
          <a:xfrm>
            <a:off x="3648703" y="2942345"/>
            <a:ext cx="781023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Verdana"/>
                <a:cs typeface="Verdana"/>
              </a:rPr>
              <a:t>Law</a:t>
            </a:r>
            <a:r>
              <a:rPr sz="1400" b="1" spc="-145" dirty="0">
                <a:latin typeface="Verdana"/>
                <a:cs typeface="Verdana"/>
              </a:rPr>
              <a:t> </a:t>
            </a:r>
            <a:r>
              <a:rPr sz="1400" b="1" spc="-10" dirty="0">
                <a:latin typeface="Verdana"/>
                <a:cs typeface="Verdana"/>
              </a:rPr>
              <a:t>pattern</a:t>
            </a:r>
            <a:r>
              <a:rPr sz="1400" b="1" spc="-145" dirty="0">
                <a:latin typeface="Verdana"/>
                <a:cs typeface="Verdana"/>
              </a:rPr>
              <a:t> </a:t>
            </a:r>
            <a:r>
              <a:rPr sz="1400" b="1" spc="-25" dirty="0">
                <a:latin typeface="Verdana"/>
                <a:cs typeface="Verdana"/>
              </a:rPr>
              <a:t>element:</a:t>
            </a:r>
            <a:r>
              <a:rPr sz="1400" b="1" spc="-145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Use</a:t>
            </a:r>
            <a:r>
              <a:rPr sz="1400" spc="-160" dirty="0">
                <a:latin typeface="Verdana"/>
                <a:cs typeface="Verdana"/>
              </a:rPr>
              <a:t> </a:t>
            </a:r>
            <a:r>
              <a:rPr sz="1400" spc="-40" dirty="0">
                <a:latin typeface="Verdana"/>
                <a:cs typeface="Verdana"/>
              </a:rPr>
              <a:t>only</a:t>
            </a:r>
            <a:r>
              <a:rPr sz="1400" spc="-165" dirty="0">
                <a:latin typeface="Verdana"/>
                <a:cs typeface="Verdana"/>
              </a:rPr>
              <a:t> </a:t>
            </a:r>
            <a:r>
              <a:rPr sz="1400" spc="-35" dirty="0">
                <a:latin typeface="Verdana"/>
                <a:cs typeface="Verdana"/>
              </a:rPr>
              <a:t>Sherpa</a:t>
            </a:r>
            <a:r>
              <a:rPr sz="1400" spc="-160" dirty="0">
                <a:latin typeface="Verdana"/>
                <a:cs typeface="Verdana"/>
              </a:rPr>
              <a:t> </a:t>
            </a:r>
            <a:r>
              <a:rPr sz="1400" spc="-35" dirty="0">
                <a:latin typeface="Verdana"/>
                <a:cs typeface="Verdana"/>
              </a:rPr>
              <a:t>Blue</a:t>
            </a:r>
            <a:r>
              <a:rPr sz="1400" spc="-16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color</a:t>
            </a:r>
            <a:r>
              <a:rPr sz="1400" spc="-160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when</a:t>
            </a:r>
            <a:r>
              <a:rPr sz="1400" spc="-160" dirty="0">
                <a:latin typeface="Verdana"/>
                <a:cs typeface="Verdana"/>
              </a:rPr>
              <a:t> </a:t>
            </a:r>
            <a:r>
              <a:rPr sz="1400" spc="-45" dirty="0">
                <a:latin typeface="Verdana"/>
                <a:cs typeface="Verdana"/>
              </a:rPr>
              <a:t>using</a:t>
            </a:r>
            <a:r>
              <a:rPr sz="1400" spc="-165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this</a:t>
            </a:r>
            <a:r>
              <a:rPr sz="1400" spc="-16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design</a:t>
            </a:r>
            <a:r>
              <a:rPr sz="1400" spc="-16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element.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54" name="object 24"/>
          <p:cNvSpPr txBox="1"/>
          <p:nvPr/>
        </p:nvSpPr>
        <p:spPr>
          <a:xfrm>
            <a:off x="3648704" y="4793663"/>
            <a:ext cx="7127326" cy="8207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400" b="1" spc="-10" dirty="0">
                <a:latin typeface="Verdana"/>
                <a:cs typeface="Verdana"/>
              </a:rPr>
              <a:t>Curves</a:t>
            </a:r>
            <a:r>
              <a:rPr sz="1400" b="1" spc="-140" dirty="0">
                <a:latin typeface="Verdana"/>
                <a:cs typeface="Verdana"/>
              </a:rPr>
              <a:t> </a:t>
            </a:r>
            <a:r>
              <a:rPr sz="1400" b="1" spc="-30" dirty="0">
                <a:latin typeface="Verdana"/>
                <a:cs typeface="Verdana"/>
              </a:rPr>
              <a:t>element:</a:t>
            </a:r>
            <a:r>
              <a:rPr sz="1400" b="1" spc="-140" dirty="0">
                <a:latin typeface="Verdana"/>
                <a:cs typeface="Verdana"/>
              </a:rPr>
              <a:t> </a:t>
            </a:r>
            <a:r>
              <a:rPr sz="1400" spc="-35" dirty="0">
                <a:latin typeface="Verdana"/>
                <a:cs typeface="Verdana"/>
              </a:rPr>
              <a:t>When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45" dirty="0">
                <a:latin typeface="Verdana"/>
                <a:cs typeface="Verdana"/>
              </a:rPr>
              <a:t>using</a:t>
            </a:r>
            <a:r>
              <a:rPr sz="1400" spc="-160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this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design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40" dirty="0">
                <a:latin typeface="Verdana"/>
                <a:cs typeface="Verdana"/>
              </a:rPr>
              <a:t>element,</a:t>
            </a:r>
            <a:r>
              <a:rPr sz="1400" spc="-160" dirty="0">
                <a:latin typeface="Verdana"/>
                <a:cs typeface="Verdana"/>
              </a:rPr>
              <a:t> </a:t>
            </a:r>
            <a:r>
              <a:rPr sz="1400" spc="-45" dirty="0">
                <a:latin typeface="Verdana"/>
                <a:cs typeface="Verdana"/>
              </a:rPr>
              <a:t>make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45" dirty="0">
                <a:latin typeface="Verdana"/>
                <a:cs typeface="Verdana"/>
              </a:rPr>
              <a:t>sure</a:t>
            </a:r>
            <a:r>
              <a:rPr sz="1400" spc="-160" dirty="0">
                <a:latin typeface="Verdana"/>
                <a:cs typeface="Verdana"/>
              </a:rPr>
              <a:t> </a:t>
            </a:r>
            <a:r>
              <a:rPr sz="1400" spc="-30" dirty="0">
                <a:latin typeface="Verdana"/>
                <a:cs typeface="Verdana"/>
              </a:rPr>
              <a:t>the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background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45" dirty="0">
                <a:latin typeface="Verdana"/>
                <a:cs typeface="Verdana"/>
              </a:rPr>
              <a:t>is</a:t>
            </a:r>
            <a:r>
              <a:rPr sz="1400" spc="-160" dirty="0">
                <a:latin typeface="Verdana"/>
                <a:cs typeface="Verdana"/>
              </a:rPr>
              <a:t> </a:t>
            </a:r>
            <a:r>
              <a:rPr sz="1400" spc="-40" dirty="0">
                <a:latin typeface="Verdana"/>
                <a:cs typeface="Verdana"/>
              </a:rPr>
              <a:t>only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55" dirty="0">
                <a:latin typeface="Verdana"/>
                <a:cs typeface="Verdana"/>
              </a:rPr>
              <a:t>white,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30" dirty="0">
                <a:latin typeface="Verdana"/>
                <a:cs typeface="Verdana"/>
              </a:rPr>
              <a:t>sherpa</a:t>
            </a:r>
            <a:r>
              <a:rPr sz="1400" spc="-16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blue, </a:t>
            </a:r>
            <a:r>
              <a:rPr sz="1400" spc="-25" dirty="0">
                <a:latin typeface="Verdana"/>
                <a:cs typeface="Verdana"/>
              </a:rPr>
              <a:t>and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40" dirty="0">
                <a:latin typeface="Verdana"/>
                <a:cs typeface="Verdana"/>
              </a:rPr>
              <a:t>light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golden.</a:t>
            </a:r>
            <a:r>
              <a:rPr sz="1400" spc="-150" dirty="0">
                <a:latin typeface="Verdana"/>
                <a:cs typeface="Verdana"/>
              </a:rPr>
              <a:t> </a:t>
            </a:r>
            <a:r>
              <a:rPr sz="1400" spc="-35" dirty="0">
                <a:latin typeface="Verdana"/>
                <a:cs typeface="Verdana"/>
              </a:rPr>
              <a:t>When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45" dirty="0">
                <a:latin typeface="Verdana"/>
                <a:cs typeface="Verdana"/>
              </a:rPr>
              <a:t>using</a:t>
            </a:r>
            <a:r>
              <a:rPr sz="1400" spc="-150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this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30" dirty="0">
                <a:latin typeface="Verdana"/>
                <a:cs typeface="Verdana"/>
              </a:rPr>
              <a:t>element’s</a:t>
            </a:r>
            <a:r>
              <a:rPr sz="1400" spc="-150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line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version,</a:t>
            </a:r>
            <a:r>
              <a:rPr sz="1400" spc="-150" dirty="0">
                <a:latin typeface="Verdana"/>
                <a:cs typeface="Verdana"/>
              </a:rPr>
              <a:t> </a:t>
            </a:r>
            <a:r>
              <a:rPr sz="1400" spc="-40" dirty="0">
                <a:latin typeface="Verdana"/>
                <a:cs typeface="Verdana"/>
              </a:rPr>
              <a:t>only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30" dirty="0">
                <a:latin typeface="Verdana"/>
                <a:cs typeface="Verdana"/>
              </a:rPr>
              <a:t>use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35" dirty="0">
                <a:latin typeface="Verdana"/>
                <a:cs typeface="Verdana"/>
              </a:rPr>
              <a:t>Sherpa</a:t>
            </a:r>
            <a:r>
              <a:rPr sz="1400" spc="-150" dirty="0">
                <a:latin typeface="Verdana"/>
                <a:cs typeface="Verdana"/>
              </a:rPr>
              <a:t> </a:t>
            </a:r>
            <a:r>
              <a:rPr sz="1400" spc="-35" dirty="0">
                <a:latin typeface="Verdana"/>
                <a:cs typeface="Verdana"/>
              </a:rPr>
              <a:t>Blue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and</a:t>
            </a:r>
            <a:r>
              <a:rPr sz="1400" spc="-150" dirty="0">
                <a:latin typeface="Verdana"/>
                <a:cs typeface="Verdana"/>
              </a:rPr>
              <a:t> </a:t>
            </a:r>
            <a:r>
              <a:rPr sz="1400" spc="-40" dirty="0">
                <a:latin typeface="Verdana"/>
                <a:cs typeface="Verdana"/>
              </a:rPr>
              <a:t>light</a:t>
            </a:r>
            <a:r>
              <a:rPr sz="1400" spc="-15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golden</a:t>
            </a:r>
            <a:r>
              <a:rPr sz="1400" spc="-15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colors.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27" name="object 7"/>
          <p:cNvSpPr/>
          <p:nvPr/>
        </p:nvSpPr>
        <p:spPr>
          <a:xfrm>
            <a:off x="2430823" y="694096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412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7" name="object 2"/>
          <p:cNvSpPr txBox="1"/>
          <p:nvPr/>
        </p:nvSpPr>
        <p:spPr>
          <a:xfrm>
            <a:off x="1300625" y="467675"/>
            <a:ext cx="300475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8" name="object 3"/>
          <p:cNvSpPr txBox="1"/>
          <p:nvPr/>
        </p:nvSpPr>
        <p:spPr>
          <a:xfrm>
            <a:off x="8970950" y="474928"/>
            <a:ext cx="190382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9" name="object 4"/>
          <p:cNvSpPr txBox="1"/>
          <p:nvPr/>
        </p:nvSpPr>
        <p:spPr>
          <a:xfrm>
            <a:off x="444500" y="5838799"/>
            <a:ext cx="270954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95" dirty="0">
                <a:solidFill>
                  <a:srgbClr val="023E51"/>
                </a:solidFill>
                <a:latin typeface="Cambria"/>
                <a:cs typeface="Cambria"/>
              </a:rPr>
              <a:t>Infographics</a:t>
            </a:r>
            <a:endParaRPr sz="3400" dirty="0">
              <a:latin typeface="Cambria"/>
              <a:cs typeface="Cambria"/>
            </a:endParaRPr>
          </a:p>
        </p:txBody>
      </p:sp>
      <p:sp>
        <p:nvSpPr>
          <p:cNvPr id="30" name="object 5"/>
          <p:cNvSpPr/>
          <p:nvPr/>
        </p:nvSpPr>
        <p:spPr>
          <a:xfrm>
            <a:off x="3661404" y="2047810"/>
            <a:ext cx="6116320" cy="0"/>
          </a:xfrm>
          <a:custGeom>
            <a:avLst/>
            <a:gdLst/>
            <a:ahLst/>
            <a:cxnLst/>
            <a:rect l="l" t="t" r="r" b="b"/>
            <a:pathLst>
              <a:path w="6116320">
                <a:moveTo>
                  <a:pt x="0" y="0"/>
                </a:moveTo>
                <a:lnTo>
                  <a:pt x="6116193" y="0"/>
                </a:lnTo>
              </a:path>
            </a:pathLst>
          </a:custGeom>
          <a:ln w="28575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6"/>
          <p:cNvSpPr/>
          <p:nvPr/>
        </p:nvSpPr>
        <p:spPr>
          <a:xfrm>
            <a:off x="3661404" y="3525241"/>
            <a:ext cx="6116320" cy="0"/>
          </a:xfrm>
          <a:custGeom>
            <a:avLst/>
            <a:gdLst/>
            <a:ahLst/>
            <a:cxnLst/>
            <a:rect l="l" t="t" r="r" b="b"/>
            <a:pathLst>
              <a:path w="6116320">
                <a:moveTo>
                  <a:pt x="0" y="0"/>
                </a:moveTo>
                <a:lnTo>
                  <a:pt x="6116193" y="0"/>
                </a:lnTo>
              </a:path>
            </a:pathLst>
          </a:custGeom>
          <a:ln w="28575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7"/>
          <p:cNvSpPr/>
          <p:nvPr/>
        </p:nvSpPr>
        <p:spPr>
          <a:xfrm>
            <a:off x="3661404" y="5002673"/>
            <a:ext cx="6116320" cy="0"/>
          </a:xfrm>
          <a:custGeom>
            <a:avLst/>
            <a:gdLst/>
            <a:ahLst/>
            <a:cxnLst/>
            <a:rect l="l" t="t" r="r" b="b"/>
            <a:pathLst>
              <a:path w="6116320">
                <a:moveTo>
                  <a:pt x="0" y="0"/>
                </a:moveTo>
                <a:lnTo>
                  <a:pt x="6116193" y="0"/>
                </a:lnTo>
              </a:path>
            </a:pathLst>
          </a:custGeom>
          <a:ln w="28575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8"/>
          <p:cNvSpPr/>
          <p:nvPr/>
        </p:nvSpPr>
        <p:spPr>
          <a:xfrm>
            <a:off x="3661404" y="6480104"/>
            <a:ext cx="6116320" cy="0"/>
          </a:xfrm>
          <a:custGeom>
            <a:avLst/>
            <a:gdLst/>
            <a:ahLst/>
            <a:cxnLst/>
            <a:rect l="l" t="t" r="r" b="b"/>
            <a:pathLst>
              <a:path w="6116320">
                <a:moveTo>
                  <a:pt x="0" y="0"/>
                </a:moveTo>
                <a:lnTo>
                  <a:pt x="6116193" y="0"/>
                </a:lnTo>
              </a:path>
            </a:pathLst>
          </a:custGeom>
          <a:ln w="28575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9"/>
          <p:cNvSpPr/>
          <p:nvPr/>
        </p:nvSpPr>
        <p:spPr>
          <a:xfrm>
            <a:off x="3661404" y="2461224"/>
            <a:ext cx="6116320" cy="0"/>
          </a:xfrm>
          <a:custGeom>
            <a:avLst/>
            <a:gdLst/>
            <a:ahLst/>
            <a:cxnLst/>
            <a:rect l="l" t="t" r="r" b="b"/>
            <a:pathLst>
              <a:path w="6116320">
                <a:moveTo>
                  <a:pt x="0" y="0"/>
                </a:moveTo>
                <a:lnTo>
                  <a:pt x="6116193" y="0"/>
                </a:lnTo>
              </a:path>
            </a:pathLst>
          </a:custGeom>
          <a:ln w="28575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0"/>
          <p:cNvSpPr/>
          <p:nvPr/>
        </p:nvSpPr>
        <p:spPr>
          <a:xfrm>
            <a:off x="3661404" y="3938656"/>
            <a:ext cx="6116320" cy="0"/>
          </a:xfrm>
          <a:custGeom>
            <a:avLst/>
            <a:gdLst/>
            <a:ahLst/>
            <a:cxnLst/>
            <a:rect l="l" t="t" r="r" b="b"/>
            <a:pathLst>
              <a:path w="6116320">
                <a:moveTo>
                  <a:pt x="0" y="0"/>
                </a:moveTo>
                <a:lnTo>
                  <a:pt x="6116193" y="0"/>
                </a:lnTo>
              </a:path>
            </a:pathLst>
          </a:custGeom>
          <a:ln w="28575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1"/>
          <p:cNvSpPr/>
          <p:nvPr/>
        </p:nvSpPr>
        <p:spPr>
          <a:xfrm>
            <a:off x="3661404" y="5416088"/>
            <a:ext cx="6116320" cy="0"/>
          </a:xfrm>
          <a:custGeom>
            <a:avLst/>
            <a:gdLst/>
            <a:ahLst/>
            <a:cxnLst/>
            <a:rect l="l" t="t" r="r" b="b"/>
            <a:pathLst>
              <a:path w="6116320">
                <a:moveTo>
                  <a:pt x="0" y="0"/>
                </a:moveTo>
                <a:lnTo>
                  <a:pt x="6116193" y="0"/>
                </a:lnTo>
              </a:path>
            </a:pathLst>
          </a:custGeom>
          <a:ln w="28575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18013" y="2692784"/>
            <a:ext cx="674903" cy="622757"/>
          </a:xfrm>
          <a:prstGeom prst="rect">
            <a:avLst/>
          </a:prstGeom>
        </p:spPr>
      </p:pic>
      <p:pic>
        <p:nvPicPr>
          <p:cNvPr id="60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5260" y="2692746"/>
            <a:ext cx="628061" cy="622794"/>
          </a:xfrm>
          <a:prstGeom prst="rect">
            <a:avLst/>
          </a:prstGeom>
        </p:spPr>
      </p:pic>
      <p:pic>
        <p:nvPicPr>
          <p:cNvPr id="62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28359" y="2692734"/>
            <a:ext cx="510781" cy="622807"/>
          </a:xfrm>
          <a:prstGeom prst="rect">
            <a:avLst/>
          </a:prstGeom>
        </p:spPr>
      </p:pic>
      <p:grpSp>
        <p:nvGrpSpPr>
          <p:cNvPr id="63" name="object 15"/>
          <p:cNvGrpSpPr/>
          <p:nvPr/>
        </p:nvGrpSpPr>
        <p:grpSpPr>
          <a:xfrm>
            <a:off x="7184199" y="2692886"/>
            <a:ext cx="873125" cy="622935"/>
            <a:chOff x="7184199" y="3294786"/>
            <a:chExt cx="873125" cy="622935"/>
          </a:xfrm>
        </p:grpSpPr>
        <p:pic>
          <p:nvPicPr>
            <p:cNvPr id="64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16953" y="3294786"/>
              <a:ext cx="739940" cy="622655"/>
            </a:xfrm>
            <a:prstGeom prst="rect">
              <a:avLst/>
            </a:prstGeom>
          </p:spPr>
        </p:pic>
        <p:pic>
          <p:nvPicPr>
            <p:cNvPr id="65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05175" y="3535172"/>
              <a:ext cx="566411" cy="382270"/>
            </a:xfrm>
            <a:prstGeom prst="rect">
              <a:avLst/>
            </a:prstGeom>
          </p:spPr>
        </p:pic>
        <p:pic>
          <p:nvPicPr>
            <p:cNvPr id="66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84199" y="3859326"/>
              <a:ext cx="244563" cy="58115"/>
            </a:xfrm>
            <a:prstGeom prst="rect">
              <a:avLst/>
            </a:prstGeom>
          </p:spPr>
        </p:pic>
        <p:pic>
          <p:nvPicPr>
            <p:cNvPr id="67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3758" y="3530853"/>
              <a:ext cx="44907" cy="251612"/>
            </a:xfrm>
            <a:prstGeom prst="rect">
              <a:avLst/>
            </a:prstGeom>
          </p:spPr>
        </p:pic>
      </p:grpSp>
      <p:pic>
        <p:nvPicPr>
          <p:cNvPr id="68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602027" y="2692124"/>
            <a:ext cx="1032398" cy="623417"/>
          </a:xfrm>
          <a:prstGeom prst="rect">
            <a:avLst/>
          </a:prstGeom>
        </p:spPr>
      </p:pic>
      <p:sp>
        <p:nvSpPr>
          <p:cNvPr id="71" name="object 21"/>
          <p:cNvSpPr/>
          <p:nvPr/>
        </p:nvSpPr>
        <p:spPr>
          <a:xfrm>
            <a:off x="3661461" y="4151900"/>
            <a:ext cx="675005" cy="633730"/>
          </a:xfrm>
          <a:custGeom>
            <a:avLst/>
            <a:gdLst/>
            <a:ahLst/>
            <a:cxnLst/>
            <a:rect l="l" t="t" r="r" b="b"/>
            <a:pathLst>
              <a:path w="675004" h="633729">
                <a:moveTo>
                  <a:pt x="27622" y="158826"/>
                </a:moveTo>
                <a:lnTo>
                  <a:pt x="21666" y="152527"/>
                </a:lnTo>
                <a:lnTo>
                  <a:pt x="6045" y="152527"/>
                </a:lnTo>
                <a:lnTo>
                  <a:pt x="25" y="158800"/>
                </a:lnTo>
                <a:lnTo>
                  <a:pt x="0" y="175171"/>
                </a:lnTo>
                <a:lnTo>
                  <a:pt x="5943" y="181470"/>
                </a:lnTo>
                <a:lnTo>
                  <a:pt x="21590" y="181483"/>
                </a:lnTo>
                <a:lnTo>
                  <a:pt x="27546" y="175272"/>
                </a:lnTo>
                <a:lnTo>
                  <a:pt x="27584" y="167106"/>
                </a:lnTo>
                <a:lnTo>
                  <a:pt x="27622" y="158826"/>
                </a:lnTo>
                <a:close/>
              </a:path>
              <a:path w="675004" h="633729">
                <a:moveTo>
                  <a:pt x="82550" y="234340"/>
                </a:moveTo>
                <a:lnTo>
                  <a:pt x="82080" y="234276"/>
                </a:lnTo>
                <a:lnTo>
                  <a:pt x="81724" y="234175"/>
                </a:lnTo>
                <a:lnTo>
                  <a:pt x="65087" y="234200"/>
                </a:lnTo>
                <a:lnTo>
                  <a:pt x="55511" y="234137"/>
                </a:lnTo>
                <a:lnTo>
                  <a:pt x="55041" y="234581"/>
                </a:lnTo>
                <a:lnTo>
                  <a:pt x="55118" y="242404"/>
                </a:lnTo>
                <a:lnTo>
                  <a:pt x="55054" y="248793"/>
                </a:lnTo>
                <a:lnTo>
                  <a:pt x="55092" y="257327"/>
                </a:lnTo>
                <a:lnTo>
                  <a:pt x="55257" y="259461"/>
                </a:lnTo>
                <a:lnTo>
                  <a:pt x="55346" y="261556"/>
                </a:lnTo>
                <a:lnTo>
                  <a:pt x="82550" y="261556"/>
                </a:lnTo>
                <a:lnTo>
                  <a:pt x="82550" y="234340"/>
                </a:lnTo>
                <a:close/>
              </a:path>
              <a:path w="675004" h="633729">
                <a:moveTo>
                  <a:pt x="82600" y="316966"/>
                </a:moveTo>
                <a:lnTo>
                  <a:pt x="55232" y="316966"/>
                </a:lnTo>
                <a:lnTo>
                  <a:pt x="55232" y="344182"/>
                </a:lnTo>
                <a:lnTo>
                  <a:pt x="82600" y="344182"/>
                </a:lnTo>
                <a:lnTo>
                  <a:pt x="82600" y="316966"/>
                </a:lnTo>
                <a:close/>
              </a:path>
              <a:path w="675004" h="633729">
                <a:moveTo>
                  <a:pt x="82740" y="302653"/>
                </a:moveTo>
                <a:lnTo>
                  <a:pt x="82626" y="294170"/>
                </a:lnTo>
                <a:lnTo>
                  <a:pt x="82677" y="287350"/>
                </a:lnTo>
                <a:lnTo>
                  <a:pt x="82677" y="275640"/>
                </a:lnTo>
                <a:lnTo>
                  <a:pt x="55346" y="275640"/>
                </a:lnTo>
                <a:lnTo>
                  <a:pt x="55232" y="276021"/>
                </a:lnTo>
                <a:lnTo>
                  <a:pt x="55118" y="276225"/>
                </a:lnTo>
                <a:lnTo>
                  <a:pt x="55130" y="293154"/>
                </a:lnTo>
                <a:lnTo>
                  <a:pt x="55067" y="303060"/>
                </a:lnTo>
                <a:lnTo>
                  <a:pt x="72745" y="303034"/>
                </a:lnTo>
                <a:lnTo>
                  <a:pt x="82219" y="303123"/>
                </a:lnTo>
                <a:lnTo>
                  <a:pt x="82740" y="302653"/>
                </a:lnTo>
                <a:close/>
              </a:path>
              <a:path w="675004" h="633729">
                <a:moveTo>
                  <a:pt x="344995" y="420052"/>
                </a:moveTo>
                <a:lnTo>
                  <a:pt x="338353" y="413308"/>
                </a:lnTo>
                <a:lnTo>
                  <a:pt x="321652" y="413194"/>
                </a:lnTo>
                <a:lnTo>
                  <a:pt x="314921" y="419823"/>
                </a:lnTo>
                <a:lnTo>
                  <a:pt x="314909" y="428193"/>
                </a:lnTo>
                <a:lnTo>
                  <a:pt x="314896" y="436626"/>
                </a:lnTo>
                <a:lnTo>
                  <a:pt x="321564" y="443318"/>
                </a:lnTo>
                <a:lnTo>
                  <a:pt x="338226" y="443280"/>
                </a:lnTo>
                <a:lnTo>
                  <a:pt x="344919" y="436600"/>
                </a:lnTo>
                <a:lnTo>
                  <a:pt x="344995" y="420052"/>
                </a:lnTo>
                <a:close/>
              </a:path>
              <a:path w="675004" h="633729">
                <a:moveTo>
                  <a:pt x="523227" y="617829"/>
                </a:moveTo>
                <a:lnTo>
                  <a:pt x="520839" y="611873"/>
                </a:lnTo>
                <a:lnTo>
                  <a:pt x="515975" y="607644"/>
                </a:lnTo>
                <a:lnTo>
                  <a:pt x="509358" y="606044"/>
                </a:lnTo>
                <a:lnTo>
                  <a:pt x="445782" y="606044"/>
                </a:lnTo>
                <a:lnTo>
                  <a:pt x="445058" y="605574"/>
                </a:lnTo>
                <a:lnTo>
                  <a:pt x="437997" y="583946"/>
                </a:lnTo>
                <a:lnTo>
                  <a:pt x="416191" y="517372"/>
                </a:lnTo>
                <a:lnTo>
                  <a:pt x="416191" y="606044"/>
                </a:lnTo>
                <a:lnTo>
                  <a:pt x="243751" y="606044"/>
                </a:lnTo>
                <a:lnTo>
                  <a:pt x="243852" y="605574"/>
                </a:lnTo>
                <a:lnTo>
                  <a:pt x="243954" y="605167"/>
                </a:lnTo>
                <a:lnTo>
                  <a:pt x="244030" y="604545"/>
                </a:lnTo>
                <a:lnTo>
                  <a:pt x="279438" y="496417"/>
                </a:lnTo>
                <a:lnTo>
                  <a:pt x="279946" y="495960"/>
                </a:lnTo>
                <a:lnTo>
                  <a:pt x="379920" y="495960"/>
                </a:lnTo>
                <a:lnTo>
                  <a:pt x="380403" y="496417"/>
                </a:lnTo>
                <a:lnTo>
                  <a:pt x="384670" y="509562"/>
                </a:lnTo>
                <a:lnTo>
                  <a:pt x="415709" y="604291"/>
                </a:lnTo>
                <a:lnTo>
                  <a:pt x="415950" y="605167"/>
                </a:lnTo>
                <a:lnTo>
                  <a:pt x="416064" y="605574"/>
                </a:lnTo>
                <a:lnTo>
                  <a:pt x="416102" y="605726"/>
                </a:lnTo>
                <a:lnTo>
                  <a:pt x="416191" y="606044"/>
                </a:lnTo>
                <a:lnTo>
                  <a:pt x="416191" y="517372"/>
                </a:lnTo>
                <a:lnTo>
                  <a:pt x="409181" y="495960"/>
                </a:lnTo>
                <a:lnTo>
                  <a:pt x="475589" y="495960"/>
                </a:lnTo>
                <a:lnTo>
                  <a:pt x="481088" y="492074"/>
                </a:lnTo>
                <a:lnTo>
                  <a:pt x="482879" y="485787"/>
                </a:lnTo>
                <a:lnTo>
                  <a:pt x="483057" y="481241"/>
                </a:lnTo>
                <a:lnTo>
                  <a:pt x="483133" y="479298"/>
                </a:lnTo>
                <a:lnTo>
                  <a:pt x="480517" y="473722"/>
                </a:lnTo>
                <a:lnTo>
                  <a:pt x="475615" y="469823"/>
                </a:lnTo>
                <a:lnTo>
                  <a:pt x="468998" y="468337"/>
                </a:lnTo>
                <a:lnTo>
                  <a:pt x="34213" y="468337"/>
                </a:lnTo>
                <a:lnTo>
                  <a:pt x="27597" y="461670"/>
                </a:lnTo>
                <a:lnTo>
                  <a:pt x="27584" y="399529"/>
                </a:lnTo>
                <a:lnTo>
                  <a:pt x="481342" y="399529"/>
                </a:lnTo>
                <a:lnTo>
                  <a:pt x="487616" y="398856"/>
                </a:lnTo>
                <a:lnTo>
                  <a:pt x="490816" y="397027"/>
                </a:lnTo>
                <a:lnTo>
                  <a:pt x="496316" y="389305"/>
                </a:lnTo>
                <a:lnTo>
                  <a:pt x="496811" y="384390"/>
                </a:lnTo>
                <a:lnTo>
                  <a:pt x="491553" y="374091"/>
                </a:lnTo>
                <a:lnTo>
                  <a:pt x="486918" y="371894"/>
                </a:lnTo>
                <a:lnTo>
                  <a:pt x="27762" y="371894"/>
                </a:lnTo>
                <a:lnTo>
                  <a:pt x="27673" y="371182"/>
                </a:lnTo>
                <a:lnTo>
                  <a:pt x="27597" y="370827"/>
                </a:lnTo>
                <a:lnTo>
                  <a:pt x="27520" y="232422"/>
                </a:lnTo>
                <a:lnTo>
                  <a:pt x="26085" y="229184"/>
                </a:lnTo>
                <a:lnTo>
                  <a:pt x="19062" y="222745"/>
                </a:lnTo>
                <a:lnTo>
                  <a:pt x="14071" y="221653"/>
                </a:lnTo>
                <a:lnTo>
                  <a:pt x="2895" y="226199"/>
                </a:lnTo>
                <a:lnTo>
                  <a:pt x="50" y="230771"/>
                </a:lnTo>
                <a:lnTo>
                  <a:pt x="38" y="451891"/>
                </a:lnTo>
                <a:lnTo>
                  <a:pt x="1308" y="462915"/>
                </a:lnTo>
                <a:lnTo>
                  <a:pt x="31673" y="494195"/>
                </a:lnTo>
                <a:lnTo>
                  <a:pt x="46748" y="495960"/>
                </a:lnTo>
                <a:lnTo>
                  <a:pt x="250571" y="495960"/>
                </a:lnTo>
                <a:lnTo>
                  <a:pt x="250240" y="497268"/>
                </a:lnTo>
                <a:lnTo>
                  <a:pt x="214769" y="605574"/>
                </a:lnTo>
                <a:lnTo>
                  <a:pt x="214718" y="605726"/>
                </a:lnTo>
                <a:lnTo>
                  <a:pt x="213817" y="606044"/>
                </a:lnTo>
                <a:lnTo>
                  <a:pt x="150596" y="606044"/>
                </a:lnTo>
                <a:lnTo>
                  <a:pt x="148539" y="606310"/>
                </a:lnTo>
                <a:lnTo>
                  <a:pt x="140474" y="609206"/>
                </a:lnTo>
                <a:lnTo>
                  <a:pt x="136791" y="615696"/>
                </a:lnTo>
                <a:lnTo>
                  <a:pt x="139115" y="628891"/>
                </a:lnTo>
                <a:lnTo>
                  <a:pt x="144792" y="633590"/>
                </a:lnTo>
                <a:lnTo>
                  <a:pt x="515340" y="633590"/>
                </a:lnTo>
                <a:lnTo>
                  <a:pt x="520534" y="630059"/>
                </a:lnTo>
                <a:lnTo>
                  <a:pt x="522503" y="624611"/>
                </a:lnTo>
                <a:lnTo>
                  <a:pt x="523227" y="617829"/>
                </a:lnTo>
                <a:close/>
              </a:path>
              <a:path w="675004" h="633729">
                <a:moveTo>
                  <a:pt x="551103" y="185013"/>
                </a:moveTo>
                <a:lnTo>
                  <a:pt x="545109" y="179197"/>
                </a:lnTo>
                <a:lnTo>
                  <a:pt x="523062" y="179197"/>
                </a:lnTo>
                <a:lnTo>
                  <a:pt x="523062" y="206756"/>
                </a:lnTo>
                <a:lnTo>
                  <a:pt x="523062" y="217957"/>
                </a:lnTo>
                <a:lnTo>
                  <a:pt x="496443" y="247611"/>
                </a:lnTo>
                <a:lnTo>
                  <a:pt x="512978" y="247611"/>
                </a:lnTo>
                <a:lnTo>
                  <a:pt x="471271" y="248043"/>
                </a:lnTo>
                <a:lnTo>
                  <a:pt x="468109" y="248043"/>
                </a:lnTo>
                <a:lnTo>
                  <a:pt x="429641" y="226910"/>
                </a:lnTo>
                <a:lnTo>
                  <a:pt x="426961" y="206756"/>
                </a:lnTo>
                <a:lnTo>
                  <a:pt x="523062" y="206756"/>
                </a:lnTo>
                <a:lnTo>
                  <a:pt x="523062" y="179197"/>
                </a:lnTo>
                <a:lnTo>
                  <a:pt x="520166" y="179197"/>
                </a:lnTo>
                <a:lnTo>
                  <a:pt x="519442" y="178739"/>
                </a:lnTo>
                <a:lnTo>
                  <a:pt x="516547" y="169926"/>
                </a:lnTo>
                <a:lnTo>
                  <a:pt x="514108" y="162775"/>
                </a:lnTo>
                <a:lnTo>
                  <a:pt x="500303" y="121424"/>
                </a:lnTo>
                <a:lnTo>
                  <a:pt x="490372" y="91655"/>
                </a:lnTo>
                <a:lnTo>
                  <a:pt x="490372" y="178739"/>
                </a:lnTo>
                <a:lnTo>
                  <a:pt x="457987" y="178739"/>
                </a:lnTo>
                <a:lnTo>
                  <a:pt x="470725" y="121424"/>
                </a:lnTo>
                <a:lnTo>
                  <a:pt x="471271" y="121424"/>
                </a:lnTo>
                <a:lnTo>
                  <a:pt x="490372" y="178739"/>
                </a:lnTo>
                <a:lnTo>
                  <a:pt x="490372" y="91655"/>
                </a:lnTo>
                <a:lnTo>
                  <a:pt x="488048" y="84683"/>
                </a:lnTo>
                <a:lnTo>
                  <a:pt x="487553" y="82867"/>
                </a:lnTo>
                <a:lnTo>
                  <a:pt x="487514" y="82702"/>
                </a:lnTo>
                <a:lnTo>
                  <a:pt x="518325" y="82702"/>
                </a:lnTo>
                <a:lnTo>
                  <a:pt x="524814" y="74676"/>
                </a:lnTo>
                <a:lnTo>
                  <a:pt x="521728" y="59499"/>
                </a:lnTo>
                <a:lnTo>
                  <a:pt x="516115" y="55156"/>
                </a:lnTo>
                <a:lnTo>
                  <a:pt x="398868" y="55156"/>
                </a:lnTo>
                <a:lnTo>
                  <a:pt x="392036" y="55486"/>
                </a:lnTo>
                <a:lnTo>
                  <a:pt x="386499" y="60439"/>
                </a:lnTo>
                <a:lnTo>
                  <a:pt x="385457" y="71323"/>
                </a:lnTo>
                <a:lnTo>
                  <a:pt x="385635" y="74676"/>
                </a:lnTo>
                <a:lnTo>
                  <a:pt x="385610" y="80568"/>
                </a:lnTo>
                <a:lnTo>
                  <a:pt x="385470" y="82702"/>
                </a:lnTo>
                <a:lnTo>
                  <a:pt x="356412" y="82702"/>
                </a:lnTo>
                <a:lnTo>
                  <a:pt x="356412" y="316814"/>
                </a:lnTo>
                <a:lnTo>
                  <a:pt x="318490" y="316814"/>
                </a:lnTo>
                <a:lnTo>
                  <a:pt x="337159" y="158178"/>
                </a:lnTo>
                <a:lnTo>
                  <a:pt x="337718" y="158178"/>
                </a:lnTo>
                <a:lnTo>
                  <a:pt x="356412" y="316814"/>
                </a:lnTo>
                <a:lnTo>
                  <a:pt x="356412" y="82702"/>
                </a:lnTo>
                <a:lnTo>
                  <a:pt x="289267" y="82702"/>
                </a:lnTo>
                <a:lnTo>
                  <a:pt x="289331" y="61061"/>
                </a:lnTo>
                <a:lnTo>
                  <a:pt x="283552" y="55156"/>
                </a:lnTo>
                <a:lnTo>
                  <a:pt x="143903" y="55156"/>
                </a:lnTo>
                <a:lnTo>
                  <a:pt x="138391" y="60439"/>
                </a:lnTo>
                <a:lnTo>
                  <a:pt x="137820" y="61061"/>
                </a:lnTo>
                <a:lnTo>
                  <a:pt x="137706" y="76606"/>
                </a:lnTo>
                <a:lnTo>
                  <a:pt x="144005" y="82702"/>
                </a:lnTo>
                <a:lnTo>
                  <a:pt x="175564" y="82702"/>
                </a:lnTo>
                <a:lnTo>
                  <a:pt x="175387" y="83718"/>
                </a:lnTo>
                <a:lnTo>
                  <a:pt x="175323" y="84124"/>
                </a:lnTo>
                <a:lnTo>
                  <a:pt x="175221" y="84683"/>
                </a:lnTo>
                <a:lnTo>
                  <a:pt x="166204" y="125209"/>
                </a:lnTo>
                <a:lnTo>
                  <a:pt x="156298" y="169926"/>
                </a:lnTo>
                <a:lnTo>
                  <a:pt x="154228" y="178739"/>
                </a:lnTo>
                <a:lnTo>
                  <a:pt x="153758" y="179197"/>
                </a:lnTo>
                <a:lnTo>
                  <a:pt x="129832" y="179197"/>
                </a:lnTo>
                <a:lnTo>
                  <a:pt x="124053" y="185013"/>
                </a:lnTo>
                <a:lnTo>
                  <a:pt x="128993" y="237858"/>
                </a:lnTo>
                <a:lnTo>
                  <a:pt x="161925" y="270598"/>
                </a:lnTo>
                <a:lnTo>
                  <a:pt x="186880" y="275577"/>
                </a:lnTo>
                <a:lnTo>
                  <a:pt x="213702" y="275577"/>
                </a:lnTo>
                <a:lnTo>
                  <a:pt x="236232" y="271183"/>
                </a:lnTo>
                <a:lnTo>
                  <a:pt x="254749" y="259765"/>
                </a:lnTo>
                <a:lnTo>
                  <a:pt x="263994" y="248043"/>
                </a:lnTo>
                <a:lnTo>
                  <a:pt x="268211" y="242709"/>
                </a:lnTo>
                <a:lnTo>
                  <a:pt x="274726" y="221780"/>
                </a:lnTo>
                <a:lnTo>
                  <a:pt x="274802" y="221551"/>
                </a:lnTo>
                <a:lnTo>
                  <a:pt x="275221" y="215925"/>
                </a:lnTo>
                <a:lnTo>
                  <a:pt x="275336" y="213575"/>
                </a:lnTo>
                <a:lnTo>
                  <a:pt x="275463" y="206756"/>
                </a:lnTo>
                <a:lnTo>
                  <a:pt x="275513" y="185013"/>
                </a:lnTo>
                <a:lnTo>
                  <a:pt x="275666" y="185013"/>
                </a:lnTo>
                <a:lnTo>
                  <a:pt x="269798" y="179197"/>
                </a:lnTo>
                <a:lnTo>
                  <a:pt x="247827" y="179197"/>
                </a:lnTo>
                <a:lnTo>
                  <a:pt x="247827" y="215925"/>
                </a:lnTo>
                <a:lnTo>
                  <a:pt x="246138" y="224421"/>
                </a:lnTo>
                <a:lnTo>
                  <a:pt x="242417" y="232194"/>
                </a:lnTo>
                <a:lnTo>
                  <a:pt x="236410" y="239141"/>
                </a:lnTo>
                <a:lnTo>
                  <a:pt x="230568" y="244411"/>
                </a:lnTo>
                <a:lnTo>
                  <a:pt x="230441" y="244411"/>
                </a:lnTo>
                <a:lnTo>
                  <a:pt x="223786" y="247611"/>
                </a:lnTo>
                <a:lnTo>
                  <a:pt x="219570" y="247611"/>
                </a:lnTo>
                <a:lnTo>
                  <a:pt x="202653" y="248043"/>
                </a:lnTo>
                <a:lnTo>
                  <a:pt x="192316" y="248043"/>
                </a:lnTo>
                <a:lnTo>
                  <a:pt x="183311" y="247611"/>
                </a:lnTo>
                <a:lnTo>
                  <a:pt x="182435" y="247611"/>
                </a:lnTo>
                <a:lnTo>
                  <a:pt x="170751" y="244411"/>
                </a:lnTo>
                <a:lnTo>
                  <a:pt x="170472" y="244411"/>
                </a:lnTo>
                <a:lnTo>
                  <a:pt x="160870" y="237172"/>
                </a:lnTo>
                <a:lnTo>
                  <a:pt x="151511" y="206756"/>
                </a:lnTo>
                <a:lnTo>
                  <a:pt x="247751" y="206756"/>
                </a:lnTo>
                <a:lnTo>
                  <a:pt x="247827" y="215925"/>
                </a:lnTo>
                <a:lnTo>
                  <a:pt x="247827" y="179197"/>
                </a:lnTo>
                <a:lnTo>
                  <a:pt x="244716" y="179197"/>
                </a:lnTo>
                <a:lnTo>
                  <a:pt x="243916" y="178739"/>
                </a:lnTo>
                <a:lnTo>
                  <a:pt x="236689" y="156997"/>
                </a:lnTo>
                <a:lnTo>
                  <a:pt x="224840" y="121424"/>
                </a:lnTo>
                <a:lnTo>
                  <a:pt x="214922" y="91655"/>
                </a:lnTo>
                <a:lnTo>
                  <a:pt x="214896" y="178739"/>
                </a:lnTo>
                <a:lnTo>
                  <a:pt x="182549" y="178739"/>
                </a:lnTo>
                <a:lnTo>
                  <a:pt x="195211" y="121424"/>
                </a:lnTo>
                <a:lnTo>
                  <a:pt x="195859" y="121424"/>
                </a:lnTo>
                <a:lnTo>
                  <a:pt x="214896" y="178739"/>
                </a:lnTo>
                <a:lnTo>
                  <a:pt x="214896" y="91579"/>
                </a:lnTo>
                <a:lnTo>
                  <a:pt x="212039" y="82867"/>
                </a:lnTo>
                <a:lnTo>
                  <a:pt x="261683" y="82867"/>
                </a:lnTo>
                <a:lnTo>
                  <a:pt x="261734" y="104546"/>
                </a:lnTo>
                <a:lnTo>
                  <a:pt x="267385" y="110197"/>
                </a:lnTo>
                <a:lnTo>
                  <a:pt x="315074" y="110197"/>
                </a:lnTo>
                <a:lnTo>
                  <a:pt x="290766" y="316814"/>
                </a:lnTo>
                <a:lnTo>
                  <a:pt x="203047" y="316814"/>
                </a:lnTo>
                <a:lnTo>
                  <a:pt x="199313" y="318033"/>
                </a:lnTo>
                <a:lnTo>
                  <a:pt x="192582" y="325793"/>
                </a:lnTo>
                <a:lnTo>
                  <a:pt x="191643" y="330911"/>
                </a:lnTo>
                <a:lnTo>
                  <a:pt x="196697" y="341757"/>
                </a:lnTo>
                <a:lnTo>
                  <a:pt x="201193" y="344347"/>
                </a:lnTo>
                <a:lnTo>
                  <a:pt x="474497" y="344347"/>
                </a:lnTo>
                <a:lnTo>
                  <a:pt x="480009" y="340220"/>
                </a:lnTo>
                <a:lnTo>
                  <a:pt x="483882" y="325056"/>
                </a:lnTo>
                <a:lnTo>
                  <a:pt x="477266" y="316814"/>
                </a:lnTo>
                <a:lnTo>
                  <a:pt x="384098" y="316814"/>
                </a:lnTo>
                <a:lnTo>
                  <a:pt x="365467" y="158178"/>
                </a:lnTo>
                <a:lnTo>
                  <a:pt x="359829" y="110197"/>
                </a:lnTo>
                <a:lnTo>
                  <a:pt x="400761" y="110197"/>
                </a:lnTo>
                <a:lnTo>
                  <a:pt x="408546" y="108712"/>
                </a:lnTo>
                <a:lnTo>
                  <a:pt x="413105" y="103263"/>
                </a:lnTo>
                <a:lnTo>
                  <a:pt x="413194" y="82867"/>
                </a:lnTo>
                <a:lnTo>
                  <a:pt x="450913" y="82867"/>
                </a:lnTo>
                <a:lnTo>
                  <a:pt x="450799" y="84124"/>
                </a:lnTo>
                <a:lnTo>
                  <a:pt x="431736" y="169926"/>
                </a:lnTo>
                <a:lnTo>
                  <a:pt x="429704" y="178739"/>
                </a:lnTo>
                <a:lnTo>
                  <a:pt x="429234" y="179197"/>
                </a:lnTo>
                <a:lnTo>
                  <a:pt x="405193" y="179197"/>
                </a:lnTo>
                <a:lnTo>
                  <a:pt x="399491" y="185013"/>
                </a:lnTo>
                <a:lnTo>
                  <a:pt x="400177" y="223304"/>
                </a:lnTo>
                <a:lnTo>
                  <a:pt x="422059" y="261493"/>
                </a:lnTo>
                <a:lnTo>
                  <a:pt x="466039" y="275577"/>
                </a:lnTo>
                <a:lnTo>
                  <a:pt x="490321" y="275577"/>
                </a:lnTo>
                <a:lnTo>
                  <a:pt x="530669" y="259359"/>
                </a:lnTo>
                <a:lnTo>
                  <a:pt x="550214" y="221780"/>
                </a:lnTo>
                <a:lnTo>
                  <a:pt x="550799" y="212026"/>
                </a:lnTo>
                <a:lnTo>
                  <a:pt x="550900" y="206756"/>
                </a:lnTo>
                <a:lnTo>
                  <a:pt x="550849" y="185013"/>
                </a:lnTo>
                <a:lnTo>
                  <a:pt x="551103" y="185013"/>
                </a:lnTo>
                <a:close/>
              </a:path>
              <a:path w="675004" h="633729">
                <a:moveTo>
                  <a:pt x="553669" y="474370"/>
                </a:moveTo>
                <a:lnTo>
                  <a:pt x="547433" y="468376"/>
                </a:lnTo>
                <a:lnTo>
                  <a:pt x="530898" y="468274"/>
                </a:lnTo>
                <a:lnTo>
                  <a:pt x="524751" y="474103"/>
                </a:lnTo>
                <a:lnTo>
                  <a:pt x="524675" y="489915"/>
                </a:lnTo>
                <a:lnTo>
                  <a:pt x="530885" y="495795"/>
                </a:lnTo>
                <a:lnTo>
                  <a:pt x="539153" y="495833"/>
                </a:lnTo>
                <a:lnTo>
                  <a:pt x="547331" y="495871"/>
                </a:lnTo>
                <a:lnTo>
                  <a:pt x="553554" y="489966"/>
                </a:lnTo>
                <a:lnTo>
                  <a:pt x="553669" y="474370"/>
                </a:lnTo>
                <a:close/>
              </a:path>
              <a:path w="675004" h="633729">
                <a:moveTo>
                  <a:pt x="674928" y="450062"/>
                </a:moveTo>
                <a:lnTo>
                  <a:pt x="674852" y="43522"/>
                </a:lnTo>
                <a:lnTo>
                  <a:pt x="657885" y="9055"/>
                </a:lnTo>
                <a:lnTo>
                  <a:pt x="630097" y="0"/>
                </a:lnTo>
                <a:lnTo>
                  <a:pt x="41960" y="63"/>
                </a:lnTo>
                <a:lnTo>
                  <a:pt x="3975" y="24930"/>
                </a:lnTo>
                <a:lnTo>
                  <a:pt x="25" y="53784"/>
                </a:lnTo>
                <a:lnTo>
                  <a:pt x="114" y="103200"/>
                </a:lnTo>
                <a:lnTo>
                  <a:pt x="27597" y="34328"/>
                </a:lnTo>
                <a:lnTo>
                  <a:pt x="34290" y="27622"/>
                </a:lnTo>
                <a:lnTo>
                  <a:pt x="640664" y="27609"/>
                </a:lnTo>
                <a:lnTo>
                  <a:pt x="647293" y="34264"/>
                </a:lnTo>
                <a:lnTo>
                  <a:pt x="647166" y="371894"/>
                </a:lnTo>
                <a:lnTo>
                  <a:pt x="543013" y="372046"/>
                </a:lnTo>
                <a:lnTo>
                  <a:pt x="537006" y="378383"/>
                </a:lnTo>
                <a:lnTo>
                  <a:pt x="537298" y="393560"/>
                </a:lnTo>
                <a:lnTo>
                  <a:pt x="543369" y="399364"/>
                </a:lnTo>
                <a:lnTo>
                  <a:pt x="647306" y="399529"/>
                </a:lnTo>
                <a:lnTo>
                  <a:pt x="647319" y="461708"/>
                </a:lnTo>
                <a:lnTo>
                  <a:pt x="640702" y="468312"/>
                </a:lnTo>
                <a:lnTo>
                  <a:pt x="604354" y="468337"/>
                </a:lnTo>
                <a:lnTo>
                  <a:pt x="600697" y="470027"/>
                </a:lnTo>
                <a:lnTo>
                  <a:pt x="594588" y="477812"/>
                </a:lnTo>
                <a:lnTo>
                  <a:pt x="593877" y="482714"/>
                </a:lnTo>
                <a:lnTo>
                  <a:pt x="598563" y="492823"/>
                </a:lnTo>
                <a:lnTo>
                  <a:pt x="602691" y="495693"/>
                </a:lnTo>
                <a:lnTo>
                  <a:pt x="631723" y="495795"/>
                </a:lnTo>
                <a:lnTo>
                  <a:pt x="641464" y="494690"/>
                </a:lnTo>
                <a:lnTo>
                  <a:pt x="672680" y="465836"/>
                </a:lnTo>
                <a:lnTo>
                  <a:pt x="674395" y="458165"/>
                </a:lnTo>
                <a:lnTo>
                  <a:pt x="674928" y="450062"/>
                </a:lnTo>
                <a:close/>
              </a:path>
            </a:pathLst>
          </a:custGeom>
          <a:solidFill>
            <a:srgbClr val="003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2" name="object 22"/>
          <p:cNvGrpSpPr/>
          <p:nvPr/>
        </p:nvGrpSpPr>
        <p:grpSpPr>
          <a:xfrm>
            <a:off x="4898454" y="4151927"/>
            <a:ext cx="628650" cy="633730"/>
            <a:chOff x="4898454" y="4753827"/>
            <a:chExt cx="628650" cy="633730"/>
          </a:xfrm>
        </p:grpSpPr>
        <p:sp>
          <p:nvSpPr>
            <p:cNvPr id="73" name="object 23"/>
            <p:cNvSpPr/>
            <p:nvPr/>
          </p:nvSpPr>
          <p:spPr>
            <a:xfrm>
              <a:off x="4918964" y="4753838"/>
              <a:ext cx="608330" cy="624840"/>
            </a:xfrm>
            <a:custGeom>
              <a:avLst/>
              <a:gdLst/>
              <a:ahLst/>
              <a:cxnLst/>
              <a:rect l="l" t="t" r="r" b="b"/>
              <a:pathLst>
                <a:path w="608329" h="624839">
                  <a:moveTo>
                    <a:pt x="566229" y="586511"/>
                  </a:moveTo>
                  <a:lnTo>
                    <a:pt x="565505" y="575449"/>
                  </a:lnTo>
                  <a:lnTo>
                    <a:pt x="565480" y="575043"/>
                  </a:lnTo>
                  <a:lnTo>
                    <a:pt x="559701" y="565124"/>
                  </a:lnTo>
                  <a:lnTo>
                    <a:pt x="548944" y="557022"/>
                  </a:lnTo>
                  <a:lnTo>
                    <a:pt x="541261" y="552958"/>
                  </a:lnTo>
                  <a:lnTo>
                    <a:pt x="541261" y="582396"/>
                  </a:lnTo>
                  <a:lnTo>
                    <a:pt x="532130" y="599605"/>
                  </a:lnTo>
                  <a:lnTo>
                    <a:pt x="311061" y="482460"/>
                  </a:lnTo>
                  <a:lnTo>
                    <a:pt x="320103" y="465226"/>
                  </a:lnTo>
                  <a:lnTo>
                    <a:pt x="541261" y="582396"/>
                  </a:lnTo>
                  <a:lnTo>
                    <a:pt x="541261" y="552958"/>
                  </a:lnTo>
                  <a:lnTo>
                    <a:pt x="375653" y="465226"/>
                  </a:lnTo>
                  <a:lnTo>
                    <a:pt x="345986" y="449453"/>
                  </a:lnTo>
                  <a:lnTo>
                    <a:pt x="337223" y="444792"/>
                  </a:lnTo>
                  <a:lnTo>
                    <a:pt x="328993" y="441350"/>
                  </a:lnTo>
                  <a:lnTo>
                    <a:pt x="329501" y="441350"/>
                  </a:lnTo>
                  <a:lnTo>
                    <a:pt x="320294" y="439940"/>
                  </a:lnTo>
                  <a:lnTo>
                    <a:pt x="312064" y="441350"/>
                  </a:lnTo>
                  <a:lnTo>
                    <a:pt x="304076" y="445858"/>
                  </a:lnTo>
                  <a:lnTo>
                    <a:pt x="299529" y="449453"/>
                  </a:lnTo>
                  <a:lnTo>
                    <a:pt x="296481" y="449084"/>
                  </a:lnTo>
                  <a:lnTo>
                    <a:pt x="205346" y="400697"/>
                  </a:lnTo>
                  <a:lnTo>
                    <a:pt x="170586" y="382308"/>
                  </a:lnTo>
                  <a:lnTo>
                    <a:pt x="166598" y="379996"/>
                  </a:lnTo>
                  <a:lnTo>
                    <a:pt x="162128" y="377507"/>
                  </a:lnTo>
                  <a:lnTo>
                    <a:pt x="168732" y="365150"/>
                  </a:lnTo>
                  <a:lnTo>
                    <a:pt x="185077" y="368655"/>
                  </a:lnTo>
                  <a:lnTo>
                    <a:pt x="198488" y="366750"/>
                  </a:lnTo>
                  <a:lnTo>
                    <a:pt x="200863" y="365150"/>
                  </a:lnTo>
                  <a:lnTo>
                    <a:pt x="209537" y="359283"/>
                  </a:lnTo>
                  <a:lnTo>
                    <a:pt x="218782" y="346087"/>
                  </a:lnTo>
                  <a:lnTo>
                    <a:pt x="220548" y="342747"/>
                  </a:lnTo>
                  <a:lnTo>
                    <a:pt x="221386" y="341172"/>
                  </a:lnTo>
                  <a:lnTo>
                    <a:pt x="224358" y="335978"/>
                  </a:lnTo>
                  <a:lnTo>
                    <a:pt x="226758" y="330746"/>
                  </a:lnTo>
                  <a:lnTo>
                    <a:pt x="229946" y="318630"/>
                  </a:lnTo>
                  <a:lnTo>
                    <a:pt x="230035" y="318262"/>
                  </a:lnTo>
                  <a:lnTo>
                    <a:pt x="228815" y="306514"/>
                  </a:lnTo>
                  <a:lnTo>
                    <a:pt x="228765" y="306044"/>
                  </a:lnTo>
                  <a:lnTo>
                    <a:pt x="223151" y="295249"/>
                  </a:lnTo>
                  <a:lnTo>
                    <a:pt x="213385" y="287045"/>
                  </a:lnTo>
                  <a:lnTo>
                    <a:pt x="205574" y="282778"/>
                  </a:lnTo>
                  <a:lnTo>
                    <a:pt x="205574" y="315976"/>
                  </a:lnTo>
                  <a:lnTo>
                    <a:pt x="198069" y="329069"/>
                  </a:lnTo>
                  <a:lnTo>
                    <a:pt x="194348" y="335254"/>
                  </a:lnTo>
                  <a:lnTo>
                    <a:pt x="190512" y="340995"/>
                  </a:lnTo>
                  <a:lnTo>
                    <a:pt x="189382" y="342582"/>
                  </a:lnTo>
                  <a:lnTo>
                    <a:pt x="189255" y="342747"/>
                  </a:lnTo>
                  <a:lnTo>
                    <a:pt x="183413" y="342582"/>
                  </a:lnTo>
                  <a:lnTo>
                    <a:pt x="169824" y="335534"/>
                  </a:lnTo>
                  <a:lnTo>
                    <a:pt x="145745" y="322808"/>
                  </a:lnTo>
                  <a:lnTo>
                    <a:pt x="145745" y="352717"/>
                  </a:lnTo>
                  <a:lnTo>
                    <a:pt x="134734" y="373481"/>
                  </a:lnTo>
                  <a:lnTo>
                    <a:pt x="134734" y="449084"/>
                  </a:lnTo>
                  <a:lnTo>
                    <a:pt x="127127" y="463524"/>
                  </a:lnTo>
                  <a:lnTo>
                    <a:pt x="125133" y="468109"/>
                  </a:lnTo>
                  <a:lnTo>
                    <a:pt x="120484" y="474700"/>
                  </a:lnTo>
                  <a:lnTo>
                    <a:pt x="117398" y="476415"/>
                  </a:lnTo>
                  <a:lnTo>
                    <a:pt x="115062" y="478358"/>
                  </a:lnTo>
                  <a:lnTo>
                    <a:pt x="111531" y="476783"/>
                  </a:lnTo>
                  <a:lnTo>
                    <a:pt x="109232" y="475907"/>
                  </a:lnTo>
                  <a:lnTo>
                    <a:pt x="24917" y="431165"/>
                  </a:lnTo>
                  <a:lnTo>
                    <a:pt x="41694" y="400138"/>
                  </a:lnTo>
                  <a:lnTo>
                    <a:pt x="46418" y="400507"/>
                  </a:lnTo>
                  <a:lnTo>
                    <a:pt x="53505" y="403809"/>
                  </a:lnTo>
                  <a:lnTo>
                    <a:pt x="133921" y="446341"/>
                  </a:lnTo>
                  <a:lnTo>
                    <a:pt x="134556" y="448348"/>
                  </a:lnTo>
                  <a:lnTo>
                    <a:pt x="134734" y="449084"/>
                  </a:lnTo>
                  <a:lnTo>
                    <a:pt x="134734" y="373481"/>
                  </a:lnTo>
                  <a:lnTo>
                    <a:pt x="116713" y="407441"/>
                  </a:lnTo>
                  <a:lnTo>
                    <a:pt x="102920" y="400138"/>
                  </a:lnTo>
                  <a:lnTo>
                    <a:pt x="84480" y="390372"/>
                  </a:lnTo>
                  <a:lnTo>
                    <a:pt x="88646" y="382308"/>
                  </a:lnTo>
                  <a:lnTo>
                    <a:pt x="91033" y="377799"/>
                  </a:lnTo>
                  <a:lnTo>
                    <a:pt x="112483" y="337261"/>
                  </a:lnTo>
                  <a:lnTo>
                    <a:pt x="113398" y="335534"/>
                  </a:lnTo>
                  <a:lnTo>
                    <a:pt x="145745" y="352717"/>
                  </a:lnTo>
                  <a:lnTo>
                    <a:pt x="145745" y="322808"/>
                  </a:lnTo>
                  <a:lnTo>
                    <a:pt x="97612" y="297370"/>
                  </a:lnTo>
                  <a:lnTo>
                    <a:pt x="95770" y="293077"/>
                  </a:lnTo>
                  <a:lnTo>
                    <a:pt x="104533" y="276644"/>
                  </a:lnTo>
                  <a:lnTo>
                    <a:pt x="110515" y="265214"/>
                  </a:lnTo>
                  <a:lnTo>
                    <a:pt x="115087" y="264121"/>
                  </a:lnTo>
                  <a:lnTo>
                    <a:pt x="200748" y="309689"/>
                  </a:lnTo>
                  <a:lnTo>
                    <a:pt x="202742" y="313016"/>
                  </a:lnTo>
                  <a:lnTo>
                    <a:pt x="205574" y="315976"/>
                  </a:lnTo>
                  <a:lnTo>
                    <a:pt x="205574" y="282778"/>
                  </a:lnTo>
                  <a:lnTo>
                    <a:pt x="192620" y="275691"/>
                  </a:lnTo>
                  <a:lnTo>
                    <a:pt x="170967" y="264121"/>
                  </a:lnTo>
                  <a:lnTo>
                    <a:pt x="129717" y="242697"/>
                  </a:lnTo>
                  <a:lnTo>
                    <a:pt x="119189" y="239344"/>
                  </a:lnTo>
                  <a:lnTo>
                    <a:pt x="108483" y="239547"/>
                  </a:lnTo>
                  <a:lnTo>
                    <a:pt x="80772" y="267246"/>
                  </a:lnTo>
                  <a:lnTo>
                    <a:pt x="70726" y="288975"/>
                  </a:lnTo>
                  <a:lnTo>
                    <a:pt x="71602" y="294297"/>
                  </a:lnTo>
                  <a:lnTo>
                    <a:pt x="71996" y="297370"/>
                  </a:lnTo>
                  <a:lnTo>
                    <a:pt x="90271" y="323634"/>
                  </a:lnTo>
                  <a:lnTo>
                    <a:pt x="82664" y="337261"/>
                  </a:lnTo>
                  <a:lnTo>
                    <a:pt x="74942" y="333552"/>
                  </a:lnTo>
                  <a:lnTo>
                    <a:pt x="67360" y="330187"/>
                  </a:lnTo>
                  <a:lnTo>
                    <a:pt x="60134" y="330187"/>
                  </a:lnTo>
                  <a:lnTo>
                    <a:pt x="53771" y="336308"/>
                  </a:lnTo>
                  <a:lnTo>
                    <a:pt x="51358" y="345859"/>
                  </a:lnTo>
                  <a:lnTo>
                    <a:pt x="55499" y="352094"/>
                  </a:lnTo>
                  <a:lnTo>
                    <a:pt x="62890" y="356704"/>
                  </a:lnTo>
                  <a:lnTo>
                    <a:pt x="70243" y="361353"/>
                  </a:lnTo>
                  <a:lnTo>
                    <a:pt x="61480" y="377799"/>
                  </a:lnTo>
                  <a:lnTo>
                    <a:pt x="46469" y="374662"/>
                  </a:lnTo>
                  <a:lnTo>
                    <a:pt x="33693" y="375716"/>
                  </a:lnTo>
                  <a:lnTo>
                    <a:pt x="5880" y="407187"/>
                  </a:lnTo>
                  <a:lnTo>
                    <a:pt x="0" y="425234"/>
                  </a:lnTo>
                  <a:lnTo>
                    <a:pt x="1346" y="437210"/>
                  </a:lnTo>
                  <a:lnTo>
                    <a:pt x="37338" y="467258"/>
                  </a:lnTo>
                  <a:lnTo>
                    <a:pt x="100215" y="500278"/>
                  </a:lnTo>
                  <a:lnTo>
                    <a:pt x="117182" y="504177"/>
                  </a:lnTo>
                  <a:lnTo>
                    <a:pt x="125412" y="502412"/>
                  </a:lnTo>
                  <a:lnTo>
                    <a:pt x="133007" y="497941"/>
                  </a:lnTo>
                  <a:lnTo>
                    <a:pt x="143357" y="487743"/>
                  </a:lnTo>
                  <a:lnTo>
                    <a:pt x="149606" y="478434"/>
                  </a:lnTo>
                  <a:lnTo>
                    <a:pt x="151218" y="476046"/>
                  </a:lnTo>
                  <a:lnTo>
                    <a:pt x="156298" y="462889"/>
                  </a:lnTo>
                  <a:lnTo>
                    <a:pt x="158178" y="449453"/>
                  </a:lnTo>
                  <a:lnTo>
                    <a:pt x="158254" y="447827"/>
                  </a:lnTo>
                  <a:lnTo>
                    <a:pt x="157175" y="439940"/>
                  </a:lnTo>
                  <a:lnTo>
                    <a:pt x="157099" y="439381"/>
                  </a:lnTo>
                  <a:lnTo>
                    <a:pt x="153238" y="431749"/>
                  </a:lnTo>
                  <a:lnTo>
                    <a:pt x="147307" y="425234"/>
                  </a:lnTo>
                  <a:lnTo>
                    <a:pt x="139865" y="419608"/>
                  </a:lnTo>
                  <a:lnTo>
                    <a:pt x="146253" y="407441"/>
                  </a:lnTo>
                  <a:lnTo>
                    <a:pt x="149796" y="400697"/>
                  </a:lnTo>
                  <a:lnTo>
                    <a:pt x="284695" y="472160"/>
                  </a:lnTo>
                  <a:lnTo>
                    <a:pt x="286473" y="473697"/>
                  </a:lnTo>
                  <a:lnTo>
                    <a:pt x="286232" y="475907"/>
                  </a:lnTo>
                  <a:lnTo>
                    <a:pt x="286143" y="487197"/>
                  </a:lnTo>
                  <a:lnTo>
                    <a:pt x="517639" y="621322"/>
                  </a:lnTo>
                  <a:lnTo>
                    <a:pt x="528789" y="624827"/>
                  </a:lnTo>
                  <a:lnTo>
                    <a:pt x="539483" y="623785"/>
                  </a:lnTo>
                  <a:lnTo>
                    <a:pt x="561898" y="599249"/>
                  </a:lnTo>
                  <a:lnTo>
                    <a:pt x="566229" y="586511"/>
                  </a:lnTo>
                  <a:close/>
                </a:path>
                <a:path w="608329" h="624839">
                  <a:moveTo>
                    <a:pt x="607834" y="127457"/>
                  </a:moveTo>
                  <a:lnTo>
                    <a:pt x="599605" y="101066"/>
                  </a:lnTo>
                  <a:lnTo>
                    <a:pt x="595884" y="96850"/>
                  </a:lnTo>
                  <a:lnTo>
                    <a:pt x="576757" y="78359"/>
                  </a:lnTo>
                  <a:lnTo>
                    <a:pt x="558863" y="60833"/>
                  </a:lnTo>
                  <a:lnTo>
                    <a:pt x="558863" y="101066"/>
                  </a:lnTo>
                  <a:lnTo>
                    <a:pt x="507301" y="101066"/>
                  </a:lnTo>
                  <a:lnTo>
                    <a:pt x="507301" y="49682"/>
                  </a:lnTo>
                  <a:lnTo>
                    <a:pt x="558863" y="101066"/>
                  </a:lnTo>
                  <a:lnTo>
                    <a:pt x="558863" y="60833"/>
                  </a:lnTo>
                  <a:lnTo>
                    <a:pt x="526173" y="27139"/>
                  </a:lnTo>
                  <a:lnTo>
                    <a:pt x="520852" y="21475"/>
                  </a:lnTo>
                  <a:lnTo>
                    <a:pt x="509752" y="11341"/>
                  </a:lnTo>
                  <a:lnTo>
                    <a:pt x="498043" y="4749"/>
                  </a:lnTo>
                  <a:lnTo>
                    <a:pt x="498259" y="4749"/>
                  </a:lnTo>
                  <a:lnTo>
                    <a:pt x="484568" y="965"/>
                  </a:lnTo>
                  <a:lnTo>
                    <a:pt x="469404" y="0"/>
                  </a:lnTo>
                  <a:lnTo>
                    <a:pt x="399707" y="762"/>
                  </a:lnTo>
                  <a:lnTo>
                    <a:pt x="196748" y="762"/>
                  </a:lnTo>
                  <a:lnTo>
                    <a:pt x="192798" y="4749"/>
                  </a:lnTo>
                  <a:lnTo>
                    <a:pt x="192849" y="255435"/>
                  </a:lnTo>
                  <a:lnTo>
                    <a:pt x="193141" y="259969"/>
                  </a:lnTo>
                  <a:lnTo>
                    <a:pt x="195008" y="261200"/>
                  </a:lnTo>
                  <a:lnTo>
                    <a:pt x="200545" y="264566"/>
                  </a:lnTo>
                  <a:lnTo>
                    <a:pt x="206400" y="267754"/>
                  </a:lnTo>
                  <a:lnTo>
                    <a:pt x="219252" y="274421"/>
                  </a:lnTo>
                  <a:lnTo>
                    <a:pt x="219252" y="27139"/>
                  </a:lnTo>
                  <a:lnTo>
                    <a:pt x="480580" y="27139"/>
                  </a:lnTo>
                  <a:lnTo>
                    <a:pt x="480644" y="109664"/>
                  </a:lnTo>
                  <a:lnTo>
                    <a:pt x="481317" y="117030"/>
                  </a:lnTo>
                  <a:lnTo>
                    <a:pt x="481406" y="118110"/>
                  </a:lnTo>
                  <a:lnTo>
                    <a:pt x="484314" y="123774"/>
                  </a:lnTo>
                  <a:lnTo>
                    <a:pt x="489991" y="126644"/>
                  </a:lnTo>
                  <a:lnTo>
                    <a:pt x="499122" y="127457"/>
                  </a:lnTo>
                  <a:lnTo>
                    <a:pt x="581025" y="127457"/>
                  </a:lnTo>
                  <a:lnTo>
                    <a:pt x="581025" y="472897"/>
                  </a:lnTo>
                  <a:lnTo>
                    <a:pt x="422808" y="472897"/>
                  </a:lnTo>
                  <a:lnTo>
                    <a:pt x="432308" y="479094"/>
                  </a:lnTo>
                  <a:lnTo>
                    <a:pt x="441909" y="484822"/>
                  </a:lnTo>
                  <a:lnTo>
                    <a:pt x="506107" y="498868"/>
                  </a:lnTo>
                  <a:lnTo>
                    <a:pt x="587540" y="498868"/>
                  </a:lnTo>
                  <a:lnTo>
                    <a:pt x="597801" y="498106"/>
                  </a:lnTo>
                  <a:lnTo>
                    <a:pt x="603859" y="495173"/>
                  </a:lnTo>
                  <a:lnTo>
                    <a:pt x="606755" y="488975"/>
                  </a:lnTo>
                  <a:lnTo>
                    <a:pt x="607453" y="479094"/>
                  </a:lnTo>
                  <a:lnTo>
                    <a:pt x="607441" y="170688"/>
                  </a:lnTo>
                  <a:lnTo>
                    <a:pt x="607834" y="127457"/>
                  </a:lnTo>
                  <a:close/>
                </a:path>
              </a:pathLst>
            </a:custGeom>
            <a:solidFill>
              <a:srgbClr val="003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98454" y="5318535"/>
              <a:ext cx="245033" cy="68770"/>
            </a:xfrm>
            <a:prstGeom prst="rect">
              <a:avLst/>
            </a:prstGeom>
          </p:spPr>
        </p:pic>
        <p:sp>
          <p:nvSpPr>
            <p:cNvPr id="75" name="object 25"/>
            <p:cNvSpPr/>
            <p:nvPr/>
          </p:nvSpPr>
          <p:spPr>
            <a:xfrm>
              <a:off x="5111699" y="4894414"/>
              <a:ext cx="334010" cy="358775"/>
            </a:xfrm>
            <a:custGeom>
              <a:avLst/>
              <a:gdLst/>
              <a:ahLst/>
              <a:cxnLst/>
              <a:rect l="l" t="t" r="r" b="b"/>
              <a:pathLst>
                <a:path w="334010" h="358775">
                  <a:moveTo>
                    <a:pt x="25628" y="230517"/>
                  </a:moveTo>
                  <a:lnTo>
                    <a:pt x="6108" y="241338"/>
                  </a:lnTo>
                  <a:lnTo>
                    <a:pt x="25628" y="251637"/>
                  </a:lnTo>
                  <a:lnTo>
                    <a:pt x="25628" y="230517"/>
                  </a:lnTo>
                  <a:close/>
                </a:path>
                <a:path w="334010" h="358775">
                  <a:moveTo>
                    <a:pt x="83083" y="358279"/>
                  </a:moveTo>
                  <a:lnTo>
                    <a:pt x="80784" y="351066"/>
                  </a:lnTo>
                  <a:lnTo>
                    <a:pt x="80543" y="343154"/>
                  </a:lnTo>
                  <a:lnTo>
                    <a:pt x="71755" y="335127"/>
                  </a:lnTo>
                  <a:lnTo>
                    <a:pt x="63804" y="333311"/>
                  </a:lnTo>
                  <a:lnTo>
                    <a:pt x="57023" y="332562"/>
                  </a:lnTo>
                  <a:lnTo>
                    <a:pt x="49517" y="332054"/>
                  </a:lnTo>
                  <a:lnTo>
                    <a:pt x="41897" y="332016"/>
                  </a:lnTo>
                  <a:lnTo>
                    <a:pt x="26085" y="332282"/>
                  </a:lnTo>
                  <a:lnTo>
                    <a:pt x="26085" y="326250"/>
                  </a:lnTo>
                  <a:lnTo>
                    <a:pt x="63" y="298361"/>
                  </a:lnTo>
                  <a:lnTo>
                    <a:pt x="0" y="322287"/>
                  </a:lnTo>
                  <a:lnTo>
                    <a:pt x="266" y="353199"/>
                  </a:lnTo>
                  <a:lnTo>
                    <a:pt x="4864" y="357835"/>
                  </a:lnTo>
                  <a:lnTo>
                    <a:pt x="21031" y="358279"/>
                  </a:lnTo>
                  <a:lnTo>
                    <a:pt x="83083" y="358279"/>
                  </a:lnTo>
                  <a:close/>
                </a:path>
                <a:path w="334010" h="358775">
                  <a:moveTo>
                    <a:pt x="174853" y="3340"/>
                  </a:moveTo>
                  <a:lnTo>
                    <a:pt x="171526" y="0"/>
                  </a:lnTo>
                  <a:lnTo>
                    <a:pt x="72961" y="0"/>
                  </a:lnTo>
                  <a:lnTo>
                    <a:pt x="69634" y="3340"/>
                  </a:lnTo>
                  <a:lnTo>
                    <a:pt x="69634" y="13639"/>
                  </a:lnTo>
                  <a:lnTo>
                    <a:pt x="72961" y="16979"/>
                  </a:lnTo>
                  <a:lnTo>
                    <a:pt x="77076" y="16979"/>
                  </a:lnTo>
                  <a:lnTo>
                    <a:pt x="171526" y="16979"/>
                  </a:lnTo>
                  <a:lnTo>
                    <a:pt x="174853" y="13639"/>
                  </a:lnTo>
                  <a:lnTo>
                    <a:pt x="174853" y="3340"/>
                  </a:lnTo>
                  <a:close/>
                </a:path>
                <a:path w="334010" h="358775">
                  <a:moveTo>
                    <a:pt x="214045" y="3810"/>
                  </a:moveTo>
                  <a:lnTo>
                    <a:pt x="210248" y="12"/>
                  </a:lnTo>
                  <a:lnTo>
                    <a:pt x="200863" y="12"/>
                  </a:lnTo>
                  <a:lnTo>
                    <a:pt x="197065" y="3810"/>
                  </a:lnTo>
                  <a:lnTo>
                    <a:pt x="197065" y="13182"/>
                  </a:lnTo>
                  <a:lnTo>
                    <a:pt x="200863" y="16992"/>
                  </a:lnTo>
                  <a:lnTo>
                    <a:pt x="210248" y="16992"/>
                  </a:lnTo>
                  <a:lnTo>
                    <a:pt x="214045" y="13182"/>
                  </a:lnTo>
                  <a:lnTo>
                    <a:pt x="214045" y="8496"/>
                  </a:lnTo>
                  <a:lnTo>
                    <a:pt x="214045" y="3810"/>
                  </a:lnTo>
                  <a:close/>
                </a:path>
                <a:path w="334010" h="358775">
                  <a:moveTo>
                    <a:pt x="333781" y="181317"/>
                  </a:moveTo>
                  <a:lnTo>
                    <a:pt x="330441" y="177977"/>
                  </a:lnTo>
                  <a:lnTo>
                    <a:pt x="72961" y="177977"/>
                  </a:lnTo>
                  <a:lnTo>
                    <a:pt x="69634" y="181317"/>
                  </a:lnTo>
                  <a:lnTo>
                    <a:pt x="69634" y="191630"/>
                  </a:lnTo>
                  <a:lnTo>
                    <a:pt x="72961" y="194957"/>
                  </a:lnTo>
                  <a:lnTo>
                    <a:pt x="77076" y="194957"/>
                  </a:lnTo>
                  <a:lnTo>
                    <a:pt x="330441" y="194957"/>
                  </a:lnTo>
                  <a:lnTo>
                    <a:pt x="333781" y="191630"/>
                  </a:lnTo>
                  <a:lnTo>
                    <a:pt x="333781" y="181317"/>
                  </a:lnTo>
                  <a:close/>
                </a:path>
                <a:path w="334010" h="358775">
                  <a:moveTo>
                    <a:pt x="333781" y="119837"/>
                  </a:moveTo>
                  <a:lnTo>
                    <a:pt x="330441" y="116497"/>
                  </a:lnTo>
                  <a:lnTo>
                    <a:pt x="72961" y="116497"/>
                  </a:lnTo>
                  <a:lnTo>
                    <a:pt x="69634" y="119837"/>
                  </a:lnTo>
                  <a:lnTo>
                    <a:pt x="69634" y="130136"/>
                  </a:lnTo>
                  <a:lnTo>
                    <a:pt x="72961" y="133477"/>
                  </a:lnTo>
                  <a:lnTo>
                    <a:pt x="77076" y="133477"/>
                  </a:lnTo>
                  <a:lnTo>
                    <a:pt x="330441" y="133477"/>
                  </a:lnTo>
                  <a:lnTo>
                    <a:pt x="333781" y="130136"/>
                  </a:lnTo>
                  <a:lnTo>
                    <a:pt x="333781" y="119837"/>
                  </a:lnTo>
                  <a:close/>
                </a:path>
                <a:path w="334010" h="358775">
                  <a:moveTo>
                    <a:pt x="333781" y="64808"/>
                  </a:moveTo>
                  <a:lnTo>
                    <a:pt x="330441" y="61468"/>
                  </a:lnTo>
                  <a:lnTo>
                    <a:pt x="72961" y="61468"/>
                  </a:lnTo>
                  <a:lnTo>
                    <a:pt x="69634" y="64808"/>
                  </a:lnTo>
                  <a:lnTo>
                    <a:pt x="69634" y="75107"/>
                  </a:lnTo>
                  <a:lnTo>
                    <a:pt x="72961" y="78447"/>
                  </a:lnTo>
                  <a:lnTo>
                    <a:pt x="77076" y="78447"/>
                  </a:lnTo>
                  <a:lnTo>
                    <a:pt x="330441" y="78447"/>
                  </a:lnTo>
                  <a:lnTo>
                    <a:pt x="333781" y="75107"/>
                  </a:lnTo>
                  <a:lnTo>
                    <a:pt x="333781" y="64808"/>
                  </a:lnTo>
                  <a:close/>
                </a:path>
              </a:pathLst>
            </a:custGeom>
            <a:solidFill>
              <a:srgbClr val="003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26"/>
          <p:cNvGrpSpPr/>
          <p:nvPr/>
        </p:nvGrpSpPr>
        <p:grpSpPr>
          <a:xfrm>
            <a:off x="6071848" y="4151910"/>
            <a:ext cx="511175" cy="629920"/>
            <a:chOff x="6071848" y="4753810"/>
            <a:chExt cx="511175" cy="629920"/>
          </a:xfrm>
        </p:grpSpPr>
        <p:pic>
          <p:nvPicPr>
            <p:cNvPr id="7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14733" y="4951037"/>
              <a:ext cx="236872" cy="185077"/>
            </a:xfrm>
            <a:prstGeom prst="rect">
              <a:avLst/>
            </a:prstGeom>
          </p:spPr>
        </p:pic>
        <p:sp>
          <p:nvSpPr>
            <p:cNvPr id="78" name="object 28"/>
            <p:cNvSpPr/>
            <p:nvPr/>
          </p:nvSpPr>
          <p:spPr>
            <a:xfrm>
              <a:off x="6071844" y="4753813"/>
              <a:ext cx="511175" cy="629920"/>
            </a:xfrm>
            <a:custGeom>
              <a:avLst/>
              <a:gdLst/>
              <a:ahLst/>
              <a:cxnLst/>
              <a:rect l="l" t="t" r="r" b="b"/>
              <a:pathLst>
                <a:path w="511175" h="629920">
                  <a:moveTo>
                    <a:pt x="234111" y="438467"/>
                  </a:moveTo>
                  <a:lnTo>
                    <a:pt x="230898" y="435330"/>
                  </a:lnTo>
                  <a:lnTo>
                    <a:pt x="70726" y="435330"/>
                  </a:lnTo>
                  <a:lnTo>
                    <a:pt x="67525" y="438467"/>
                  </a:lnTo>
                  <a:lnTo>
                    <a:pt x="67525" y="448487"/>
                  </a:lnTo>
                  <a:lnTo>
                    <a:pt x="70726" y="451624"/>
                  </a:lnTo>
                  <a:lnTo>
                    <a:pt x="230898" y="451624"/>
                  </a:lnTo>
                  <a:lnTo>
                    <a:pt x="234111" y="448487"/>
                  </a:lnTo>
                  <a:lnTo>
                    <a:pt x="234111" y="442442"/>
                  </a:lnTo>
                  <a:lnTo>
                    <a:pt x="234111" y="438467"/>
                  </a:lnTo>
                  <a:close/>
                </a:path>
                <a:path w="511175" h="629920">
                  <a:moveTo>
                    <a:pt x="301980" y="438467"/>
                  </a:moveTo>
                  <a:lnTo>
                    <a:pt x="298767" y="435330"/>
                  </a:lnTo>
                  <a:lnTo>
                    <a:pt x="253949" y="435330"/>
                  </a:lnTo>
                  <a:lnTo>
                    <a:pt x="250748" y="438467"/>
                  </a:lnTo>
                  <a:lnTo>
                    <a:pt x="250748" y="448487"/>
                  </a:lnTo>
                  <a:lnTo>
                    <a:pt x="253949" y="451624"/>
                  </a:lnTo>
                  <a:lnTo>
                    <a:pt x="298767" y="451624"/>
                  </a:lnTo>
                  <a:lnTo>
                    <a:pt x="301980" y="448487"/>
                  </a:lnTo>
                  <a:lnTo>
                    <a:pt x="301980" y="442442"/>
                  </a:lnTo>
                  <a:lnTo>
                    <a:pt x="301980" y="438467"/>
                  </a:lnTo>
                  <a:close/>
                </a:path>
                <a:path w="511175" h="629920">
                  <a:moveTo>
                    <a:pt x="442709" y="548436"/>
                  </a:moveTo>
                  <a:lnTo>
                    <a:pt x="439496" y="545223"/>
                  </a:lnTo>
                  <a:lnTo>
                    <a:pt x="70739" y="545223"/>
                  </a:lnTo>
                  <a:lnTo>
                    <a:pt x="67525" y="548436"/>
                  </a:lnTo>
                  <a:lnTo>
                    <a:pt x="67525" y="558380"/>
                  </a:lnTo>
                  <a:lnTo>
                    <a:pt x="70739" y="561594"/>
                  </a:lnTo>
                  <a:lnTo>
                    <a:pt x="439496" y="561594"/>
                  </a:lnTo>
                  <a:lnTo>
                    <a:pt x="442709" y="558380"/>
                  </a:lnTo>
                  <a:lnTo>
                    <a:pt x="442709" y="552411"/>
                  </a:lnTo>
                  <a:lnTo>
                    <a:pt x="442709" y="548436"/>
                  </a:lnTo>
                  <a:close/>
                </a:path>
                <a:path w="511175" h="629920">
                  <a:moveTo>
                    <a:pt x="442709" y="493458"/>
                  </a:moveTo>
                  <a:lnTo>
                    <a:pt x="439496" y="490321"/>
                  </a:lnTo>
                  <a:lnTo>
                    <a:pt x="70739" y="490321"/>
                  </a:lnTo>
                  <a:lnTo>
                    <a:pt x="67525" y="493458"/>
                  </a:lnTo>
                  <a:lnTo>
                    <a:pt x="67525" y="503478"/>
                  </a:lnTo>
                  <a:lnTo>
                    <a:pt x="70739" y="506615"/>
                  </a:lnTo>
                  <a:lnTo>
                    <a:pt x="439496" y="506615"/>
                  </a:lnTo>
                  <a:lnTo>
                    <a:pt x="442709" y="503478"/>
                  </a:lnTo>
                  <a:lnTo>
                    <a:pt x="442709" y="497433"/>
                  </a:lnTo>
                  <a:lnTo>
                    <a:pt x="442709" y="493458"/>
                  </a:lnTo>
                  <a:close/>
                </a:path>
                <a:path w="511175" h="629920">
                  <a:moveTo>
                    <a:pt x="510768" y="60109"/>
                  </a:moveTo>
                  <a:lnTo>
                    <a:pt x="506044" y="36715"/>
                  </a:lnTo>
                  <a:lnTo>
                    <a:pt x="496760" y="22948"/>
                  </a:lnTo>
                  <a:lnTo>
                    <a:pt x="493153" y="17614"/>
                  </a:lnTo>
                  <a:lnTo>
                    <a:pt x="487819" y="14020"/>
                  </a:lnTo>
                  <a:lnTo>
                    <a:pt x="487819" y="60109"/>
                  </a:lnTo>
                  <a:lnTo>
                    <a:pt x="487819" y="569506"/>
                  </a:lnTo>
                  <a:lnTo>
                    <a:pt x="484898" y="583958"/>
                  </a:lnTo>
                  <a:lnTo>
                    <a:pt x="476923" y="595782"/>
                  </a:lnTo>
                  <a:lnTo>
                    <a:pt x="465112" y="603745"/>
                  </a:lnTo>
                  <a:lnTo>
                    <a:pt x="450659" y="606666"/>
                  </a:lnTo>
                  <a:lnTo>
                    <a:pt x="60109" y="606666"/>
                  </a:lnTo>
                  <a:lnTo>
                    <a:pt x="45656" y="603745"/>
                  </a:lnTo>
                  <a:lnTo>
                    <a:pt x="33832" y="595782"/>
                  </a:lnTo>
                  <a:lnTo>
                    <a:pt x="25857" y="583958"/>
                  </a:lnTo>
                  <a:lnTo>
                    <a:pt x="22936" y="569506"/>
                  </a:lnTo>
                  <a:lnTo>
                    <a:pt x="22936" y="60109"/>
                  </a:lnTo>
                  <a:lnTo>
                    <a:pt x="25857" y="45656"/>
                  </a:lnTo>
                  <a:lnTo>
                    <a:pt x="33832" y="33845"/>
                  </a:lnTo>
                  <a:lnTo>
                    <a:pt x="45656" y="25882"/>
                  </a:lnTo>
                  <a:lnTo>
                    <a:pt x="60109" y="22948"/>
                  </a:lnTo>
                  <a:lnTo>
                    <a:pt x="450659" y="22948"/>
                  </a:lnTo>
                  <a:lnTo>
                    <a:pt x="465112" y="25882"/>
                  </a:lnTo>
                  <a:lnTo>
                    <a:pt x="476923" y="33845"/>
                  </a:lnTo>
                  <a:lnTo>
                    <a:pt x="484898" y="45656"/>
                  </a:lnTo>
                  <a:lnTo>
                    <a:pt x="487819" y="60109"/>
                  </a:lnTo>
                  <a:lnTo>
                    <a:pt x="487819" y="14020"/>
                  </a:lnTo>
                  <a:lnTo>
                    <a:pt x="474052" y="4724"/>
                  </a:lnTo>
                  <a:lnTo>
                    <a:pt x="450659" y="0"/>
                  </a:lnTo>
                  <a:lnTo>
                    <a:pt x="60109" y="0"/>
                  </a:lnTo>
                  <a:lnTo>
                    <a:pt x="36741" y="4724"/>
                  </a:lnTo>
                  <a:lnTo>
                    <a:pt x="17627" y="17614"/>
                  </a:lnTo>
                  <a:lnTo>
                    <a:pt x="4737" y="36715"/>
                  </a:lnTo>
                  <a:lnTo>
                    <a:pt x="0" y="60109"/>
                  </a:lnTo>
                  <a:lnTo>
                    <a:pt x="0" y="569506"/>
                  </a:lnTo>
                  <a:lnTo>
                    <a:pt x="4737" y="592874"/>
                  </a:lnTo>
                  <a:lnTo>
                    <a:pt x="17627" y="611974"/>
                  </a:lnTo>
                  <a:lnTo>
                    <a:pt x="36741" y="624878"/>
                  </a:lnTo>
                  <a:lnTo>
                    <a:pt x="60109" y="629615"/>
                  </a:lnTo>
                  <a:lnTo>
                    <a:pt x="450659" y="629615"/>
                  </a:lnTo>
                  <a:lnTo>
                    <a:pt x="474052" y="624878"/>
                  </a:lnTo>
                  <a:lnTo>
                    <a:pt x="493153" y="611974"/>
                  </a:lnTo>
                  <a:lnTo>
                    <a:pt x="496735" y="606666"/>
                  </a:lnTo>
                  <a:lnTo>
                    <a:pt x="506044" y="592874"/>
                  </a:lnTo>
                  <a:lnTo>
                    <a:pt x="510768" y="569506"/>
                  </a:lnTo>
                  <a:lnTo>
                    <a:pt x="510768" y="60109"/>
                  </a:lnTo>
                  <a:close/>
                </a:path>
              </a:pathLst>
            </a:custGeom>
            <a:solidFill>
              <a:srgbClr val="003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63496" y="4795680"/>
              <a:ext cx="139049" cy="96703"/>
            </a:xfrm>
            <a:prstGeom prst="rect">
              <a:avLst/>
            </a:prstGeom>
          </p:spPr>
        </p:pic>
      </p:grpSp>
      <p:pic>
        <p:nvPicPr>
          <p:cNvPr id="80" name="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127487" y="4152057"/>
            <a:ext cx="872891" cy="633319"/>
          </a:xfrm>
          <a:prstGeom prst="rect">
            <a:avLst/>
          </a:prstGeom>
        </p:spPr>
      </p:pic>
      <p:sp>
        <p:nvSpPr>
          <p:cNvPr id="81" name="object 31"/>
          <p:cNvSpPr/>
          <p:nvPr/>
        </p:nvSpPr>
        <p:spPr>
          <a:xfrm>
            <a:off x="8545500" y="4151773"/>
            <a:ext cx="850900" cy="634365"/>
          </a:xfrm>
          <a:custGeom>
            <a:avLst/>
            <a:gdLst/>
            <a:ahLst/>
            <a:cxnLst/>
            <a:rect l="l" t="t" r="r" b="b"/>
            <a:pathLst>
              <a:path w="850900" h="634364">
                <a:moveTo>
                  <a:pt x="374840" y="441706"/>
                </a:moveTo>
                <a:lnTo>
                  <a:pt x="342544" y="411365"/>
                </a:lnTo>
                <a:lnTo>
                  <a:pt x="296951" y="405714"/>
                </a:lnTo>
                <a:lnTo>
                  <a:pt x="282117" y="407123"/>
                </a:lnTo>
                <a:lnTo>
                  <a:pt x="235750" y="416013"/>
                </a:lnTo>
                <a:lnTo>
                  <a:pt x="189534" y="425729"/>
                </a:lnTo>
                <a:lnTo>
                  <a:pt x="143471" y="436156"/>
                </a:lnTo>
                <a:lnTo>
                  <a:pt x="97548" y="447154"/>
                </a:lnTo>
                <a:lnTo>
                  <a:pt x="78282" y="471906"/>
                </a:lnTo>
                <a:lnTo>
                  <a:pt x="82232" y="481812"/>
                </a:lnTo>
                <a:lnTo>
                  <a:pt x="89369" y="483997"/>
                </a:lnTo>
                <a:lnTo>
                  <a:pt x="98196" y="481863"/>
                </a:lnTo>
                <a:lnTo>
                  <a:pt x="107200" y="478853"/>
                </a:lnTo>
                <a:lnTo>
                  <a:pt x="150609" y="466572"/>
                </a:lnTo>
                <a:lnTo>
                  <a:pt x="194081" y="454787"/>
                </a:lnTo>
                <a:lnTo>
                  <a:pt x="237845" y="446112"/>
                </a:lnTo>
                <a:lnTo>
                  <a:pt x="282079" y="443191"/>
                </a:lnTo>
                <a:lnTo>
                  <a:pt x="326986" y="448652"/>
                </a:lnTo>
                <a:lnTo>
                  <a:pt x="372770" y="465099"/>
                </a:lnTo>
                <a:lnTo>
                  <a:pt x="374840" y="441706"/>
                </a:lnTo>
                <a:close/>
              </a:path>
              <a:path w="850900" h="634364">
                <a:moveTo>
                  <a:pt x="381736" y="62865"/>
                </a:moveTo>
                <a:lnTo>
                  <a:pt x="378942" y="42862"/>
                </a:lnTo>
                <a:lnTo>
                  <a:pt x="370903" y="26885"/>
                </a:lnTo>
                <a:lnTo>
                  <a:pt x="369036" y="25234"/>
                </a:lnTo>
                <a:lnTo>
                  <a:pt x="369036" y="62865"/>
                </a:lnTo>
                <a:lnTo>
                  <a:pt x="368922" y="387667"/>
                </a:lnTo>
                <a:lnTo>
                  <a:pt x="367792" y="391287"/>
                </a:lnTo>
                <a:lnTo>
                  <a:pt x="367258" y="391287"/>
                </a:lnTo>
                <a:lnTo>
                  <a:pt x="365023" y="391871"/>
                </a:lnTo>
                <a:lnTo>
                  <a:pt x="315188" y="382003"/>
                </a:lnTo>
                <a:lnTo>
                  <a:pt x="265938" y="383197"/>
                </a:lnTo>
                <a:lnTo>
                  <a:pt x="216484" y="391972"/>
                </a:lnTo>
                <a:lnTo>
                  <a:pt x="216865" y="391972"/>
                </a:lnTo>
                <a:lnTo>
                  <a:pt x="136715" y="412800"/>
                </a:lnTo>
                <a:lnTo>
                  <a:pt x="110617" y="419862"/>
                </a:lnTo>
                <a:lnTo>
                  <a:pt x="99872" y="422363"/>
                </a:lnTo>
                <a:lnTo>
                  <a:pt x="91948" y="423341"/>
                </a:lnTo>
                <a:lnTo>
                  <a:pt x="87541" y="422363"/>
                </a:lnTo>
                <a:lnTo>
                  <a:pt x="87299" y="422363"/>
                </a:lnTo>
                <a:lnTo>
                  <a:pt x="84772" y="417195"/>
                </a:lnTo>
                <a:lnTo>
                  <a:pt x="83502" y="407339"/>
                </a:lnTo>
                <a:lnTo>
                  <a:pt x="83464" y="174409"/>
                </a:lnTo>
                <a:lnTo>
                  <a:pt x="83718" y="67678"/>
                </a:lnTo>
                <a:lnTo>
                  <a:pt x="113385" y="40106"/>
                </a:lnTo>
                <a:lnTo>
                  <a:pt x="202361" y="22885"/>
                </a:lnTo>
                <a:lnTo>
                  <a:pt x="225374" y="19075"/>
                </a:lnTo>
                <a:lnTo>
                  <a:pt x="248373" y="16027"/>
                </a:lnTo>
                <a:lnTo>
                  <a:pt x="255841" y="15176"/>
                </a:lnTo>
                <a:lnTo>
                  <a:pt x="263398" y="14808"/>
                </a:lnTo>
                <a:lnTo>
                  <a:pt x="270979" y="14808"/>
                </a:lnTo>
                <a:lnTo>
                  <a:pt x="322148" y="19227"/>
                </a:lnTo>
                <a:lnTo>
                  <a:pt x="361111" y="35128"/>
                </a:lnTo>
                <a:lnTo>
                  <a:pt x="369036" y="62865"/>
                </a:lnTo>
                <a:lnTo>
                  <a:pt x="369036" y="25234"/>
                </a:lnTo>
                <a:lnTo>
                  <a:pt x="317957" y="5778"/>
                </a:lnTo>
                <a:lnTo>
                  <a:pt x="270662" y="2120"/>
                </a:lnTo>
                <a:lnTo>
                  <a:pt x="246964" y="3403"/>
                </a:lnTo>
                <a:lnTo>
                  <a:pt x="223596" y="6502"/>
                </a:lnTo>
                <a:lnTo>
                  <a:pt x="200304" y="10350"/>
                </a:lnTo>
                <a:lnTo>
                  <a:pt x="111175" y="27597"/>
                </a:lnTo>
                <a:lnTo>
                  <a:pt x="96697" y="30111"/>
                </a:lnTo>
                <a:lnTo>
                  <a:pt x="71018" y="67678"/>
                </a:lnTo>
                <a:lnTo>
                  <a:pt x="70751" y="174409"/>
                </a:lnTo>
                <a:lnTo>
                  <a:pt x="70637" y="222059"/>
                </a:lnTo>
                <a:lnTo>
                  <a:pt x="70523" y="269697"/>
                </a:lnTo>
                <a:lnTo>
                  <a:pt x="70434" y="398195"/>
                </a:lnTo>
                <a:lnTo>
                  <a:pt x="71323" y="412800"/>
                </a:lnTo>
                <a:lnTo>
                  <a:pt x="71412" y="414235"/>
                </a:lnTo>
                <a:lnTo>
                  <a:pt x="74104" y="425081"/>
                </a:lnTo>
                <a:lnTo>
                  <a:pt x="74155" y="425323"/>
                </a:lnTo>
                <a:lnTo>
                  <a:pt x="79565" y="432384"/>
                </a:lnTo>
                <a:lnTo>
                  <a:pt x="82867" y="434924"/>
                </a:lnTo>
                <a:lnTo>
                  <a:pt x="86753" y="436003"/>
                </a:lnTo>
                <a:lnTo>
                  <a:pt x="91681" y="436003"/>
                </a:lnTo>
                <a:lnTo>
                  <a:pt x="98425" y="435470"/>
                </a:lnTo>
                <a:lnTo>
                  <a:pt x="106438" y="433946"/>
                </a:lnTo>
                <a:lnTo>
                  <a:pt x="115938" y="431596"/>
                </a:lnTo>
                <a:lnTo>
                  <a:pt x="139954" y="425081"/>
                </a:lnTo>
                <a:lnTo>
                  <a:pt x="146646" y="423341"/>
                </a:lnTo>
                <a:lnTo>
                  <a:pt x="220789" y="404037"/>
                </a:lnTo>
                <a:lnTo>
                  <a:pt x="267322" y="395693"/>
                </a:lnTo>
                <a:lnTo>
                  <a:pt x="314007" y="394563"/>
                </a:lnTo>
                <a:lnTo>
                  <a:pt x="361581" y="404037"/>
                </a:lnTo>
                <a:lnTo>
                  <a:pt x="364820" y="405091"/>
                </a:lnTo>
                <a:lnTo>
                  <a:pt x="371602" y="403263"/>
                </a:lnTo>
                <a:lnTo>
                  <a:pt x="372745" y="402932"/>
                </a:lnTo>
                <a:lnTo>
                  <a:pt x="378040" y="401993"/>
                </a:lnTo>
                <a:lnTo>
                  <a:pt x="379425" y="396595"/>
                </a:lnTo>
                <a:lnTo>
                  <a:pt x="380060" y="394563"/>
                </a:lnTo>
                <a:lnTo>
                  <a:pt x="381622" y="389623"/>
                </a:lnTo>
                <a:lnTo>
                  <a:pt x="381736" y="62865"/>
                </a:lnTo>
                <a:close/>
              </a:path>
              <a:path w="850900" h="634364">
                <a:moveTo>
                  <a:pt x="700125" y="463550"/>
                </a:moveTo>
                <a:lnTo>
                  <a:pt x="611136" y="428459"/>
                </a:lnTo>
                <a:lnTo>
                  <a:pt x="543814" y="411238"/>
                </a:lnTo>
                <a:lnTo>
                  <a:pt x="484301" y="403656"/>
                </a:lnTo>
                <a:lnTo>
                  <a:pt x="454571" y="406082"/>
                </a:lnTo>
                <a:lnTo>
                  <a:pt x="425094" y="413981"/>
                </a:lnTo>
                <a:lnTo>
                  <a:pt x="409752" y="422249"/>
                </a:lnTo>
                <a:lnTo>
                  <a:pt x="401751" y="433184"/>
                </a:lnTo>
                <a:lnTo>
                  <a:pt x="400824" y="447459"/>
                </a:lnTo>
                <a:lnTo>
                  <a:pt x="406717" y="465721"/>
                </a:lnTo>
                <a:lnTo>
                  <a:pt x="450392" y="447459"/>
                </a:lnTo>
                <a:lnTo>
                  <a:pt x="494855" y="441718"/>
                </a:lnTo>
                <a:lnTo>
                  <a:pt x="539889" y="445490"/>
                </a:lnTo>
                <a:lnTo>
                  <a:pt x="585266" y="455726"/>
                </a:lnTo>
                <a:lnTo>
                  <a:pt x="648893" y="473964"/>
                </a:lnTo>
                <a:lnTo>
                  <a:pt x="670280" y="479285"/>
                </a:lnTo>
                <a:lnTo>
                  <a:pt x="678141" y="480047"/>
                </a:lnTo>
                <a:lnTo>
                  <a:pt x="686879" y="479348"/>
                </a:lnTo>
                <a:lnTo>
                  <a:pt x="694334" y="477342"/>
                </a:lnTo>
                <a:lnTo>
                  <a:pt x="698360" y="474141"/>
                </a:lnTo>
                <a:lnTo>
                  <a:pt x="700125" y="463550"/>
                </a:lnTo>
                <a:close/>
              </a:path>
              <a:path w="850900" h="634364">
                <a:moveTo>
                  <a:pt x="707212" y="415569"/>
                </a:moveTo>
                <a:lnTo>
                  <a:pt x="707110" y="171869"/>
                </a:lnTo>
                <a:lnTo>
                  <a:pt x="707047" y="68135"/>
                </a:lnTo>
                <a:lnTo>
                  <a:pt x="706716" y="58737"/>
                </a:lnTo>
                <a:lnTo>
                  <a:pt x="706666" y="57289"/>
                </a:lnTo>
                <a:lnTo>
                  <a:pt x="703986" y="46748"/>
                </a:lnTo>
                <a:lnTo>
                  <a:pt x="696696" y="38074"/>
                </a:lnTo>
                <a:lnTo>
                  <a:pt x="694347" y="37223"/>
                </a:lnTo>
                <a:lnTo>
                  <a:pt x="694347" y="68135"/>
                </a:lnTo>
                <a:lnTo>
                  <a:pt x="694334" y="415569"/>
                </a:lnTo>
                <a:lnTo>
                  <a:pt x="693445" y="419163"/>
                </a:lnTo>
                <a:lnTo>
                  <a:pt x="689140" y="422490"/>
                </a:lnTo>
                <a:lnTo>
                  <a:pt x="684555" y="422490"/>
                </a:lnTo>
                <a:lnTo>
                  <a:pt x="640778" y="411314"/>
                </a:lnTo>
                <a:lnTo>
                  <a:pt x="564832" y="393128"/>
                </a:lnTo>
                <a:lnTo>
                  <a:pt x="519963" y="383120"/>
                </a:lnTo>
                <a:lnTo>
                  <a:pt x="484479" y="379996"/>
                </a:lnTo>
                <a:lnTo>
                  <a:pt x="464604" y="381012"/>
                </a:lnTo>
                <a:lnTo>
                  <a:pt x="444893" y="384048"/>
                </a:lnTo>
                <a:lnTo>
                  <a:pt x="425310" y="389128"/>
                </a:lnTo>
                <a:lnTo>
                  <a:pt x="405815" y="396240"/>
                </a:lnTo>
                <a:lnTo>
                  <a:pt x="404634" y="381381"/>
                </a:lnTo>
                <a:lnTo>
                  <a:pt x="404355" y="323049"/>
                </a:lnTo>
                <a:lnTo>
                  <a:pt x="404266" y="272656"/>
                </a:lnTo>
                <a:lnTo>
                  <a:pt x="404177" y="171869"/>
                </a:lnTo>
                <a:lnTo>
                  <a:pt x="404126" y="71081"/>
                </a:lnTo>
                <a:lnTo>
                  <a:pt x="405536" y="49225"/>
                </a:lnTo>
                <a:lnTo>
                  <a:pt x="411213" y="35077"/>
                </a:lnTo>
                <a:lnTo>
                  <a:pt x="423291" y="25781"/>
                </a:lnTo>
                <a:lnTo>
                  <a:pt x="443941" y="18491"/>
                </a:lnTo>
                <a:lnTo>
                  <a:pt x="478040" y="12623"/>
                </a:lnTo>
                <a:lnTo>
                  <a:pt x="480072" y="12623"/>
                </a:lnTo>
                <a:lnTo>
                  <a:pt x="512229" y="13093"/>
                </a:lnTo>
                <a:lnTo>
                  <a:pt x="546417" y="17932"/>
                </a:lnTo>
                <a:lnTo>
                  <a:pt x="581190" y="25031"/>
                </a:lnTo>
                <a:lnTo>
                  <a:pt x="643686" y="38582"/>
                </a:lnTo>
                <a:lnTo>
                  <a:pt x="662076" y="42202"/>
                </a:lnTo>
                <a:lnTo>
                  <a:pt x="694347" y="68135"/>
                </a:lnTo>
                <a:lnTo>
                  <a:pt x="694347" y="37223"/>
                </a:lnTo>
                <a:lnTo>
                  <a:pt x="682523" y="32867"/>
                </a:lnTo>
                <a:lnTo>
                  <a:pt x="664324" y="29705"/>
                </a:lnTo>
                <a:lnTo>
                  <a:pt x="646137" y="26123"/>
                </a:lnTo>
                <a:lnTo>
                  <a:pt x="583844" y="12623"/>
                </a:lnTo>
                <a:lnTo>
                  <a:pt x="548767" y="5486"/>
                </a:lnTo>
                <a:lnTo>
                  <a:pt x="513156" y="508"/>
                </a:lnTo>
                <a:lnTo>
                  <a:pt x="477050" y="0"/>
                </a:lnTo>
                <a:lnTo>
                  <a:pt x="440499" y="6261"/>
                </a:lnTo>
                <a:lnTo>
                  <a:pt x="416001" y="15316"/>
                </a:lnTo>
                <a:lnTo>
                  <a:pt x="401002" y="27368"/>
                </a:lnTo>
                <a:lnTo>
                  <a:pt x="393484" y="45059"/>
                </a:lnTo>
                <a:lnTo>
                  <a:pt x="391426" y="71081"/>
                </a:lnTo>
                <a:lnTo>
                  <a:pt x="391452" y="171869"/>
                </a:lnTo>
                <a:lnTo>
                  <a:pt x="391566" y="272656"/>
                </a:lnTo>
                <a:lnTo>
                  <a:pt x="391655" y="323049"/>
                </a:lnTo>
                <a:lnTo>
                  <a:pt x="391782" y="379450"/>
                </a:lnTo>
                <a:lnTo>
                  <a:pt x="393484" y="401523"/>
                </a:lnTo>
                <a:lnTo>
                  <a:pt x="394347" y="414731"/>
                </a:lnTo>
                <a:lnTo>
                  <a:pt x="394385" y="415328"/>
                </a:lnTo>
                <a:lnTo>
                  <a:pt x="402793" y="411441"/>
                </a:lnTo>
                <a:lnTo>
                  <a:pt x="433819" y="399859"/>
                </a:lnTo>
                <a:lnTo>
                  <a:pt x="452361" y="396240"/>
                </a:lnTo>
                <a:lnTo>
                  <a:pt x="464858" y="393801"/>
                </a:lnTo>
                <a:lnTo>
                  <a:pt x="463016" y="393801"/>
                </a:lnTo>
                <a:lnTo>
                  <a:pt x="529158" y="397929"/>
                </a:lnTo>
                <a:lnTo>
                  <a:pt x="639838" y="424154"/>
                </a:lnTo>
                <a:lnTo>
                  <a:pt x="677748" y="433857"/>
                </a:lnTo>
                <a:lnTo>
                  <a:pt x="682002" y="434746"/>
                </a:lnTo>
                <a:lnTo>
                  <a:pt x="690791" y="434746"/>
                </a:lnTo>
                <a:lnTo>
                  <a:pt x="694956" y="433857"/>
                </a:lnTo>
                <a:lnTo>
                  <a:pt x="695210" y="433857"/>
                </a:lnTo>
                <a:lnTo>
                  <a:pt x="706424" y="425183"/>
                </a:lnTo>
                <a:lnTo>
                  <a:pt x="706640" y="422490"/>
                </a:lnTo>
                <a:lnTo>
                  <a:pt x="707212" y="415569"/>
                </a:lnTo>
                <a:close/>
              </a:path>
              <a:path w="850900" h="634364">
                <a:moveTo>
                  <a:pt x="770267" y="593267"/>
                </a:moveTo>
                <a:lnTo>
                  <a:pt x="769112" y="582866"/>
                </a:lnTo>
                <a:lnTo>
                  <a:pt x="762990" y="577913"/>
                </a:lnTo>
                <a:lnTo>
                  <a:pt x="754024" y="576402"/>
                </a:lnTo>
                <a:lnTo>
                  <a:pt x="439000" y="576084"/>
                </a:lnTo>
                <a:lnTo>
                  <a:pt x="427583" y="576656"/>
                </a:lnTo>
                <a:lnTo>
                  <a:pt x="417449" y="579247"/>
                </a:lnTo>
                <a:lnTo>
                  <a:pt x="408838" y="585152"/>
                </a:lnTo>
                <a:lnTo>
                  <a:pt x="401967" y="595642"/>
                </a:lnTo>
                <a:lnTo>
                  <a:pt x="398221" y="600125"/>
                </a:lnTo>
                <a:lnTo>
                  <a:pt x="392125" y="603745"/>
                </a:lnTo>
                <a:lnTo>
                  <a:pt x="385025" y="606171"/>
                </a:lnTo>
                <a:lnTo>
                  <a:pt x="378256" y="607072"/>
                </a:lnTo>
                <a:lnTo>
                  <a:pt x="371843" y="607098"/>
                </a:lnTo>
                <a:lnTo>
                  <a:pt x="365455" y="598385"/>
                </a:lnTo>
                <a:lnTo>
                  <a:pt x="358965" y="593661"/>
                </a:lnTo>
                <a:lnTo>
                  <a:pt x="352755" y="588429"/>
                </a:lnTo>
                <a:lnTo>
                  <a:pt x="346519" y="582828"/>
                </a:lnTo>
                <a:lnTo>
                  <a:pt x="340271" y="578332"/>
                </a:lnTo>
                <a:lnTo>
                  <a:pt x="333997" y="576465"/>
                </a:lnTo>
                <a:lnTo>
                  <a:pt x="230441" y="575906"/>
                </a:lnTo>
                <a:lnTo>
                  <a:pt x="126873" y="576148"/>
                </a:lnTo>
                <a:lnTo>
                  <a:pt x="23304" y="577202"/>
                </a:lnTo>
                <a:lnTo>
                  <a:pt x="17449" y="579145"/>
                </a:lnTo>
                <a:lnTo>
                  <a:pt x="11620" y="583793"/>
                </a:lnTo>
                <a:lnTo>
                  <a:pt x="5816" y="589572"/>
                </a:lnTo>
                <a:lnTo>
                  <a:pt x="0" y="594944"/>
                </a:lnTo>
                <a:lnTo>
                  <a:pt x="71551" y="607161"/>
                </a:lnTo>
                <a:lnTo>
                  <a:pt x="259041" y="607529"/>
                </a:lnTo>
                <a:lnTo>
                  <a:pt x="305904" y="608139"/>
                </a:lnTo>
                <a:lnTo>
                  <a:pt x="318770" y="609777"/>
                </a:lnTo>
                <a:lnTo>
                  <a:pt x="331685" y="613765"/>
                </a:lnTo>
                <a:lnTo>
                  <a:pt x="344284" y="619302"/>
                </a:lnTo>
                <a:lnTo>
                  <a:pt x="356222" y="625652"/>
                </a:lnTo>
                <a:lnTo>
                  <a:pt x="369544" y="631685"/>
                </a:lnTo>
                <a:lnTo>
                  <a:pt x="382143" y="633768"/>
                </a:lnTo>
                <a:lnTo>
                  <a:pt x="394677" y="631545"/>
                </a:lnTo>
                <a:lnTo>
                  <a:pt x="407809" y="624624"/>
                </a:lnTo>
                <a:lnTo>
                  <a:pt x="417614" y="618642"/>
                </a:lnTo>
                <a:lnTo>
                  <a:pt x="428307" y="613676"/>
                </a:lnTo>
                <a:lnTo>
                  <a:pt x="439445" y="610184"/>
                </a:lnTo>
                <a:lnTo>
                  <a:pt x="450532" y="608622"/>
                </a:lnTo>
                <a:lnTo>
                  <a:pt x="486651" y="607682"/>
                </a:lnTo>
                <a:lnTo>
                  <a:pt x="522808" y="607517"/>
                </a:lnTo>
                <a:lnTo>
                  <a:pt x="595147" y="607885"/>
                </a:lnTo>
                <a:lnTo>
                  <a:pt x="595147" y="608291"/>
                </a:lnTo>
                <a:lnTo>
                  <a:pt x="670153" y="608482"/>
                </a:lnTo>
                <a:lnTo>
                  <a:pt x="745134" y="607631"/>
                </a:lnTo>
                <a:lnTo>
                  <a:pt x="767219" y="598055"/>
                </a:lnTo>
                <a:lnTo>
                  <a:pt x="770267" y="593267"/>
                </a:lnTo>
                <a:close/>
              </a:path>
              <a:path w="850900" h="634364">
                <a:moveTo>
                  <a:pt x="850392" y="564426"/>
                </a:moveTo>
                <a:lnTo>
                  <a:pt x="735469" y="564362"/>
                </a:lnTo>
                <a:lnTo>
                  <a:pt x="739813" y="564095"/>
                </a:lnTo>
                <a:lnTo>
                  <a:pt x="748296" y="562457"/>
                </a:lnTo>
                <a:lnTo>
                  <a:pt x="755218" y="559625"/>
                </a:lnTo>
                <a:lnTo>
                  <a:pt x="760755" y="555459"/>
                </a:lnTo>
                <a:lnTo>
                  <a:pt x="763397" y="552005"/>
                </a:lnTo>
                <a:lnTo>
                  <a:pt x="763511" y="551853"/>
                </a:lnTo>
                <a:lnTo>
                  <a:pt x="774788" y="551853"/>
                </a:lnTo>
                <a:lnTo>
                  <a:pt x="763524" y="551827"/>
                </a:lnTo>
                <a:lnTo>
                  <a:pt x="765009" y="549897"/>
                </a:lnTo>
                <a:lnTo>
                  <a:pt x="767943" y="542899"/>
                </a:lnTo>
                <a:lnTo>
                  <a:pt x="769594" y="534263"/>
                </a:lnTo>
                <a:lnTo>
                  <a:pt x="769988" y="525564"/>
                </a:lnTo>
                <a:lnTo>
                  <a:pt x="769874" y="499910"/>
                </a:lnTo>
                <a:lnTo>
                  <a:pt x="769759" y="485267"/>
                </a:lnTo>
                <a:lnTo>
                  <a:pt x="769632" y="468109"/>
                </a:lnTo>
                <a:lnTo>
                  <a:pt x="769378" y="422770"/>
                </a:lnTo>
                <a:lnTo>
                  <a:pt x="769175" y="372135"/>
                </a:lnTo>
                <a:lnTo>
                  <a:pt x="769048" y="321640"/>
                </a:lnTo>
                <a:lnTo>
                  <a:pt x="768959" y="271399"/>
                </a:lnTo>
                <a:lnTo>
                  <a:pt x="768896" y="221615"/>
                </a:lnTo>
                <a:lnTo>
                  <a:pt x="768718" y="108623"/>
                </a:lnTo>
                <a:lnTo>
                  <a:pt x="768718" y="105994"/>
                </a:lnTo>
                <a:lnTo>
                  <a:pt x="768870" y="103771"/>
                </a:lnTo>
                <a:lnTo>
                  <a:pt x="769785" y="88722"/>
                </a:lnTo>
                <a:lnTo>
                  <a:pt x="769874" y="87122"/>
                </a:lnTo>
                <a:lnTo>
                  <a:pt x="769912" y="86499"/>
                </a:lnTo>
                <a:lnTo>
                  <a:pt x="766965" y="79629"/>
                </a:lnTo>
                <a:lnTo>
                  <a:pt x="763739" y="74447"/>
                </a:lnTo>
                <a:lnTo>
                  <a:pt x="763028" y="73304"/>
                </a:lnTo>
                <a:lnTo>
                  <a:pt x="757466" y="67856"/>
                </a:lnTo>
                <a:lnTo>
                  <a:pt x="757466" y="535381"/>
                </a:lnTo>
                <a:lnTo>
                  <a:pt x="755815" y="542124"/>
                </a:lnTo>
                <a:lnTo>
                  <a:pt x="755700" y="542556"/>
                </a:lnTo>
                <a:lnTo>
                  <a:pt x="747903" y="550329"/>
                </a:lnTo>
                <a:lnTo>
                  <a:pt x="741032" y="551776"/>
                </a:lnTo>
                <a:lnTo>
                  <a:pt x="740651" y="551776"/>
                </a:lnTo>
                <a:lnTo>
                  <a:pt x="729754" y="551992"/>
                </a:lnTo>
                <a:lnTo>
                  <a:pt x="709358" y="551853"/>
                </a:lnTo>
                <a:lnTo>
                  <a:pt x="740651" y="551853"/>
                </a:lnTo>
                <a:lnTo>
                  <a:pt x="595172" y="551421"/>
                </a:lnTo>
                <a:lnTo>
                  <a:pt x="471830" y="551853"/>
                </a:lnTo>
                <a:lnTo>
                  <a:pt x="481965" y="551853"/>
                </a:lnTo>
                <a:lnTo>
                  <a:pt x="451040" y="552005"/>
                </a:lnTo>
                <a:lnTo>
                  <a:pt x="438873" y="551294"/>
                </a:lnTo>
                <a:lnTo>
                  <a:pt x="430276" y="548360"/>
                </a:lnTo>
                <a:lnTo>
                  <a:pt x="424713" y="542124"/>
                </a:lnTo>
                <a:lnTo>
                  <a:pt x="421703" y="531533"/>
                </a:lnTo>
                <a:lnTo>
                  <a:pt x="419798" y="525564"/>
                </a:lnTo>
                <a:lnTo>
                  <a:pt x="416242" y="520115"/>
                </a:lnTo>
                <a:lnTo>
                  <a:pt x="411556" y="514946"/>
                </a:lnTo>
                <a:lnTo>
                  <a:pt x="406209" y="509854"/>
                </a:lnTo>
                <a:lnTo>
                  <a:pt x="402221" y="506145"/>
                </a:lnTo>
                <a:lnTo>
                  <a:pt x="400202" y="504126"/>
                </a:lnTo>
                <a:lnTo>
                  <a:pt x="417677" y="488251"/>
                </a:lnTo>
                <a:lnTo>
                  <a:pt x="436486" y="477062"/>
                </a:lnTo>
                <a:lnTo>
                  <a:pt x="456399" y="470649"/>
                </a:lnTo>
                <a:lnTo>
                  <a:pt x="477177" y="469099"/>
                </a:lnTo>
                <a:lnTo>
                  <a:pt x="510400" y="471639"/>
                </a:lnTo>
                <a:lnTo>
                  <a:pt x="544118" y="475818"/>
                </a:lnTo>
                <a:lnTo>
                  <a:pt x="543928" y="475818"/>
                </a:lnTo>
                <a:lnTo>
                  <a:pt x="575106" y="480669"/>
                </a:lnTo>
                <a:lnTo>
                  <a:pt x="617131" y="488251"/>
                </a:lnTo>
                <a:lnTo>
                  <a:pt x="668172" y="502310"/>
                </a:lnTo>
                <a:lnTo>
                  <a:pt x="676757" y="504609"/>
                </a:lnTo>
                <a:lnTo>
                  <a:pt x="685368" y="506704"/>
                </a:lnTo>
                <a:lnTo>
                  <a:pt x="696772" y="509092"/>
                </a:lnTo>
                <a:lnTo>
                  <a:pt x="706577" y="510273"/>
                </a:lnTo>
                <a:lnTo>
                  <a:pt x="714794" y="509600"/>
                </a:lnTo>
                <a:lnTo>
                  <a:pt x="729513" y="100622"/>
                </a:lnTo>
                <a:lnTo>
                  <a:pt x="728649" y="88722"/>
                </a:lnTo>
                <a:lnTo>
                  <a:pt x="728522" y="87122"/>
                </a:lnTo>
                <a:lnTo>
                  <a:pt x="733158" y="79387"/>
                </a:lnTo>
                <a:lnTo>
                  <a:pt x="739940" y="74447"/>
                </a:lnTo>
                <a:lnTo>
                  <a:pt x="746137" y="74447"/>
                </a:lnTo>
                <a:lnTo>
                  <a:pt x="753287" y="79933"/>
                </a:lnTo>
                <a:lnTo>
                  <a:pt x="757047" y="88722"/>
                </a:lnTo>
                <a:lnTo>
                  <a:pt x="756335" y="100622"/>
                </a:lnTo>
                <a:lnTo>
                  <a:pt x="756310" y="100914"/>
                </a:lnTo>
                <a:lnTo>
                  <a:pt x="756208" y="102743"/>
                </a:lnTo>
                <a:lnTo>
                  <a:pt x="756145" y="103771"/>
                </a:lnTo>
                <a:lnTo>
                  <a:pt x="756018" y="108623"/>
                </a:lnTo>
                <a:lnTo>
                  <a:pt x="756196" y="221615"/>
                </a:lnTo>
                <a:lnTo>
                  <a:pt x="756272" y="271399"/>
                </a:lnTo>
                <a:lnTo>
                  <a:pt x="756348" y="321640"/>
                </a:lnTo>
                <a:lnTo>
                  <a:pt x="756475" y="372135"/>
                </a:lnTo>
                <a:lnTo>
                  <a:pt x="756678" y="422770"/>
                </a:lnTo>
                <a:lnTo>
                  <a:pt x="756983" y="475818"/>
                </a:lnTo>
                <a:lnTo>
                  <a:pt x="757224" y="504609"/>
                </a:lnTo>
                <a:lnTo>
                  <a:pt x="757351" y="520115"/>
                </a:lnTo>
                <a:lnTo>
                  <a:pt x="757466" y="535381"/>
                </a:lnTo>
                <a:lnTo>
                  <a:pt x="757466" y="67856"/>
                </a:lnTo>
                <a:lnTo>
                  <a:pt x="757174" y="67564"/>
                </a:lnTo>
                <a:lnTo>
                  <a:pt x="750239" y="63385"/>
                </a:lnTo>
                <a:lnTo>
                  <a:pt x="742988" y="61734"/>
                </a:lnTo>
                <a:lnTo>
                  <a:pt x="735711" y="63385"/>
                </a:lnTo>
                <a:lnTo>
                  <a:pt x="728802" y="67564"/>
                </a:lnTo>
                <a:lnTo>
                  <a:pt x="723074" y="72898"/>
                </a:lnTo>
                <a:lnTo>
                  <a:pt x="718908" y="78447"/>
                </a:lnTo>
                <a:lnTo>
                  <a:pt x="715556" y="84023"/>
                </a:lnTo>
                <a:lnTo>
                  <a:pt x="716800" y="100622"/>
                </a:lnTo>
                <a:lnTo>
                  <a:pt x="716711" y="482257"/>
                </a:lnTo>
                <a:lnTo>
                  <a:pt x="716534" y="485267"/>
                </a:lnTo>
                <a:lnTo>
                  <a:pt x="716470" y="486511"/>
                </a:lnTo>
                <a:lnTo>
                  <a:pt x="715492" y="492277"/>
                </a:lnTo>
                <a:lnTo>
                  <a:pt x="715391" y="492874"/>
                </a:lnTo>
                <a:lnTo>
                  <a:pt x="713447" y="496531"/>
                </a:lnTo>
                <a:lnTo>
                  <a:pt x="709104" y="497611"/>
                </a:lnTo>
                <a:lnTo>
                  <a:pt x="702386" y="497128"/>
                </a:lnTo>
                <a:lnTo>
                  <a:pt x="643305" y="481939"/>
                </a:lnTo>
                <a:lnTo>
                  <a:pt x="631583" y="478713"/>
                </a:lnTo>
                <a:lnTo>
                  <a:pt x="582752" y="469099"/>
                </a:lnTo>
                <a:lnTo>
                  <a:pt x="544766" y="463092"/>
                </a:lnTo>
                <a:lnTo>
                  <a:pt x="477774" y="456425"/>
                </a:lnTo>
                <a:lnTo>
                  <a:pt x="452983" y="458254"/>
                </a:lnTo>
                <a:lnTo>
                  <a:pt x="429298" y="466280"/>
                </a:lnTo>
                <a:lnTo>
                  <a:pt x="407111" y="480326"/>
                </a:lnTo>
                <a:lnTo>
                  <a:pt x="389623" y="497382"/>
                </a:lnTo>
                <a:lnTo>
                  <a:pt x="382028" y="492163"/>
                </a:lnTo>
                <a:lnTo>
                  <a:pt x="373799" y="485317"/>
                </a:lnTo>
                <a:lnTo>
                  <a:pt x="371424" y="483387"/>
                </a:lnTo>
                <a:lnTo>
                  <a:pt x="371424" y="499795"/>
                </a:lnTo>
                <a:lnTo>
                  <a:pt x="369214" y="501192"/>
                </a:lnTo>
                <a:lnTo>
                  <a:pt x="368401" y="502818"/>
                </a:lnTo>
                <a:lnTo>
                  <a:pt x="366547" y="506615"/>
                </a:lnTo>
                <a:lnTo>
                  <a:pt x="359410" y="521995"/>
                </a:lnTo>
                <a:lnTo>
                  <a:pt x="356019" y="528967"/>
                </a:lnTo>
                <a:lnTo>
                  <a:pt x="352437" y="535698"/>
                </a:lnTo>
                <a:lnTo>
                  <a:pt x="348615" y="542048"/>
                </a:lnTo>
                <a:lnTo>
                  <a:pt x="345452" y="546938"/>
                </a:lnTo>
                <a:lnTo>
                  <a:pt x="338467" y="551776"/>
                </a:lnTo>
                <a:lnTo>
                  <a:pt x="296506" y="551776"/>
                </a:lnTo>
                <a:lnTo>
                  <a:pt x="37706" y="550252"/>
                </a:lnTo>
                <a:lnTo>
                  <a:pt x="17919" y="528967"/>
                </a:lnTo>
                <a:lnTo>
                  <a:pt x="18021" y="457860"/>
                </a:lnTo>
                <a:lnTo>
                  <a:pt x="18084" y="85775"/>
                </a:lnTo>
                <a:lnTo>
                  <a:pt x="19659" y="79895"/>
                </a:lnTo>
                <a:lnTo>
                  <a:pt x="25463" y="74129"/>
                </a:lnTo>
                <a:lnTo>
                  <a:pt x="29464" y="72885"/>
                </a:lnTo>
                <a:lnTo>
                  <a:pt x="35471" y="72885"/>
                </a:lnTo>
                <a:lnTo>
                  <a:pt x="43078" y="74129"/>
                </a:lnTo>
                <a:lnTo>
                  <a:pt x="42545" y="74129"/>
                </a:lnTo>
                <a:lnTo>
                  <a:pt x="46253" y="77660"/>
                </a:lnTo>
                <a:lnTo>
                  <a:pt x="47866" y="84416"/>
                </a:lnTo>
                <a:lnTo>
                  <a:pt x="48171" y="94195"/>
                </a:lnTo>
                <a:lnTo>
                  <a:pt x="48260" y="484187"/>
                </a:lnTo>
                <a:lnTo>
                  <a:pt x="48856" y="492163"/>
                </a:lnTo>
                <a:lnTo>
                  <a:pt x="48983" y="493814"/>
                </a:lnTo>
                <a:lnTo>
                  <a:pt x="51041" y="501192"/>
                </a:lnTo>
                <a:lnTo>
                  <a:pt x="51092" y="501383"/>
                </a:lnTo>
                <a:lnTo>
                  <a:pt x="55206" y="506615"/>
                </a:lnTo>
                <a:lnTo>
                  <a:pt x="61315" y="509460"/>
                </a:lnTo>
                <a:lnTo>
                  <a:pt x="69291" y="509803"/>
                </a:lnTo>
                <a:lnTo>
                  <a:pt x="79794" y="508177"/>
                </a:lnTo>
                <a:lnTo>
                  <a:pt x="93510" y="505129"/>
                </a:lnTo>
                <a:lnTo>
                  <a:pt x="105168" y="502361"/>
                </a:lnTo>
                <a:lnTo>
                  <a:pt x="125425" y="497268"/>
                </a:lnTo>
                <a:lnTo>
                  <a:pt x="164147" y="487311"/>
                </a:lnTo>
                <a:lnTo>
                  <a:pt x="189001" y="481330"/>
                </a:lnTo>
                <a:lnTo>
                  <a:pt x="213766" y="476148"/>
                </a:lnTo>
                <a:lnTo>
                  <a:pt x="238594" y="472160"/>
                </a:lnTo>
                <a:lnTo>
                  <a:pt x="264109" y="470573"/>
                </a:lnTo>
                <a:lnTo>
                  <a:pt x="289852" y="471792"/>
                </a:lnTo>
                <a:lnTo>
                  <a:pt x="315150" y="474903"/>
                </a:lnTo>
                <a:lnTo>
                  <a:pt x="339953" y="479044"/>
                </a:lnTo>
                <a:lnTo>
                  <a:pt x="339648" y="479044"/>
                </a:lnTo>
                <a:lnTo>
                  <a:pt x="346265" y="481203"/>
                </a:lnTo>
                <a:lnTo>
                  <a:pt x="346100" y="481203"/>
                </a:lnTo>
                <a:lnTo>
                  <a:pt x="352425" y="484797"/>
                </a:lnTo>
                <a:lnTo>
                  <a:pt x="359003" y="489623"/>
                </a:lnTo>
                <a:lnTo>
                  <a:pt x="365683" y="495084"/>
                </a:lnTo>
                <a:lnTo>
                  <a:pt x="369519" y="498259"/>
                </a:lnTo>
                <a:lnTo>
                  <a:pt x="371424" y="499795"/>
                </a:lnTo>
                <a:lnTo>
                  <a:pt x="371424" y="483387"/>
                </a:lnTo>
                <a:lnTo>
                  <a:pt x="366293" y="479196"/>
                </a:lnTo>
                <a:lnTo>
                  <a:pt x="358521" y="473608"/>
                </a:lnTo>
                <a:lnTo>
                  <a:pt x="352945" y="470573"/>
                </a:lnTo>
                <a:lnTo>
                  <a:pt x="350316" y="469138"/>
                </a:lnTo>
                <a:lnTo>
                  <a:pt x="341566" y="466432"/>
                </a:lnTo>
                <a:lnTo>
                  <a:pt x="316636" y="462267"/>
                </a:lnTo>
                <a:lnTo>
                  <a:pt x="290461" y="459079"/>
                </a:lnTo>
                <a:lnTo>
                  <a:pt x="263677" y="457860"/>
                </a:lnTo>
                <a:lnTo>
                  <a:pt x="236931" y="459562"/>
                </a:lnTo>
                <a:lnTo>
                  <a:pt x="211594" y="463638"/>
                </a:lnTo>
                <a:lnTo>
                  <a:pt x="186423" y="468884"/>
                </a:lnTo>
                <a:lnTo>
                  <a:pt x="161417" y="474903"/>
                </a:lnTo>
                <a:lnTo>
                  <a:pt x="102235" y="490004"/>
                </a:lnTo>
                <a:lnTo>
                  <a:pt x="90652" y="492760"/>
                </a:lnTo>
                <a:lnTo>
                  <a:pt x="81457" y="494842"/>
                </a:lnTo>
                <a:lnTo>
                  <a:pt x="73126" y="496506"/>
                </a:lnTo>
                <a:lnTo>
                  <a:pt x="66662" y="497268"/>
                </a:lnTo>
                <a:lnTo>
                  <a:pt x="63106" y="496671"/>
                </a:lnTo>
                <a:lnTo>
                  <a:pt x="61760" y="493496"/>
                </a:lnTo>
                <a:lnTo>
                  <a:pt x="61074" y="487311"/>
                </a:lnTo>
                <a:lnTo>
                  <a:pt x="60947" y="483387"/>
                </a:lnTo>
                <a:lnTo>
                  <a:pt x="60896" y="94195"/>
                </a:lnTo>
                <a:lnTo>
                  <a:pt x="60604" y="85940"/>
                </a:lnTo>
                <a:lnTo>
                  <a:pt x="60515" y="83235"/>
                </a:lnTo>
                <a:lnTo>
                  <a:pt x="57912" y="72885"/>
                </a:lnTo>
                <a:lnTo>
                  <a:pt x="57835" y="72555"/>
                </a:lnTo>
                <a:lnTo>
                  <a:pt x="57759" y="72237"/>
                </a:lnTo>
                <a:lnTo>
                  <a:pt x="50241" y="63715"/>
                </a:lnTo>
                <a:lnTo>
                  <a:pt x="35598" y="60185"/>
                </a:lnTo>
                <a:lnTo>
                  <a:pt x="26225" y="60058"/>
                </a:lnTo>
                <a:lnTo>
                  <a:pt x="19037" y="62598"/>
                </a:lnTo>
                <a:lnTo>
                  <a:pt x="13957" y="67652"/>
                </a:lnTo>
                <a:lnTo>
                  <a:pt x="10147" y="72555"/>
                </a:lnTo>
                <a:lnTo>
                  <a:pt x="7467" y="78613"/>
                </a:lnTo>
                <a:lnTo>
                  <a:pt x="5943" y="85775"/>
                </a:lnTo>
                <a:lnTo>
                  <a:pt x="5905" y="85940"/>
                </a:lnTo>
                <a:lnTo>
                  <a:pt x="5422" y="94195"/>
                </a:lnTo>
                <a:lnTo>
                  <a:pt x="5321" y="457860"/>
                </a:lnTo>
                <a:lnTo>
                  <a:pt x="5245" y="528967"/>
                </a:lnTo>
                <a:lnTo>
                  <a:pt x="37630" y="562952"/>
                </a:lnTo>
                <a:lnTo>
                  <a:pt x="293878" y="564476"/>
                </a:lnTo>
                <a:lnTo>
                  <a:pt x="334708" y="564476"/>
                </a:lnTo>
                <a:lnTo>
                  <a:pt x="341668" y="563130"/>
                </a:lnTo>
                <a:lnTo>
                  <a:pt x="348500" y="559625"/>
                </a:lnTo>
                <a:lnTo>
                  <a:pt x="354545" y="554697"/>
                </a:lnTo>
                <a:lnTo>
                  <a:pt x="356958" y="551776"/>
                </a:lnTo>
                <a:lnTo>
                  <a:pt x="359168" y="549109"/>
                </a:lnTo>
                <a:lnTo>
                  <a:pt x="363347" y="542188"/>
                </a:lnTo>
                <a:lnTo>
                  <a:pt x="367296" y="534797"/>
                </a:lnTo>
                <a:lnTo>
                  <a:pt x="370878" y="527456"/>
                </a:lnTo>
                <a:lnTo>
                  <a:pt x="377405" y="513384"/>
                </a:lnTo>
                <a:lnTo>
                  <a:pt x="379018" y="510032"/>
                </a:lnTo>
                <a:lnTo>
                  <a:pt x="384949" y="506349"/>
                </a:lnTo>
                <a:lnTo>
                  <a:pt x="390296" y="512394"/>
                </a:lnTo>
                <a:lnTo>
                  <a:pt x="408559" y="529386"/>
                </a:lnTo>
                <a:lnTo>
                  <a:pt x="436816" y="563829"/>
                </a:lnTo>
                <a:lnTo>
                  <a:pt x="440817" y="564095"/>
                </a:lnTo>
                <a:lnTo>
                  <a:pt x="441744" y="564159"/>
                </a:lnTo>
                <a:lnTo>
                  <a:pt x="443318" y="564261"/>
                </a:lnTo>
                <a:lnTo>
                  <a:pt x="450151" y="564705"/>
                </a:lnTo>
                <a:lnTo>
                  <a:pt x="554697" y="564489"/>
                </a:lnTo>
                <a:lnTo>
                  <a:pt x="729424" y="564705"/>
                </a:lnTo>
                <a:lnTo>
                  <a:pt x="734174" y="564426"/>
                </a:lnTo>
                <a:lnTo>
                  <a:pt x="850392" y="564426"/>
                </a:lnTo>
                <a:close/>
              </a:path>
            </a:pathLst>
          </a:custGeom>
          <a:solidFill>
            <a:srgbClr val="003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2" name="object 32"/>
          <p:cNvGrpSpPr/>
          <p:nvPr/>
        </p:nvGrpSpPr>
        <p:grpSpPr>
          <a:xfrm>
            <a:off x="4972112" y="5628692"/>
            <a:ext cx="628015" cy="633095"/>
            <a:chOff x="4972112" y="6230592"/>
            <a:chExt cx="628015" cy="633095"/>
          </a:xfrm>
        </p:grpSpPr>
        <p:sp>
          <p:nvSpPr>
            <p:cNvPr id="83" name="object 33"/>
            <p:cNvSpPr/>
            <p:nvPr/>
          </p:nvSpPr>
          <p:spPr>
            <a:xfrm>
              <a:off x="4992675" y="6230594"/>
              <a:ext cx="607695" cy="624840"/>
            </a:xfrm>
            <a:custGeom>
              <a:avLst/>
              <a:gdLst/>
              <a:ahLst/>
              <a:cxnLst/>
              <a:rect l="l" t="t" r="r" b="b"/>
              <a:pathLst>
                <a:path w="607695" h="624840">
                  <a:moveTo>
                    <a:pt x="275717" y="495808"/>
                  </a:moveTo>
                  <a:lnTo>
                    <a:pt x="273685" y="490855"/>
                  </a:lnTo>
                  <a:lnTo>
                    <a:pt x="272923" y="485394"/>
                  </a:lnTo>
                  <a:lnTo>
                    <a:pt x="273113" y="481291"/>
                  </a:lnTo>
                  <a:lnTo>
                    <a:pt x="273177" y="479679"/>
                  </a:lnTo>
                  <a:lnTo>
                    <a:pt x="270891" y="478536"/>
                  </a:lnTo>
                  <a:lnTo>
                    <a:pt x="192786" y="437261"/>
                  </a:lnTo>
                  <a:lnTo>
                    <a:pt x="192786" y="488315"/>
                  </a:lnTo>
                  <a:lnTo>
                    <a:pt x="200152" y="495808"/>
                  </a:lnTo>
                  <a:lnTo>
                    <a:pt x="275717" y="495808"/>
                  </a:lnTo>
                  <a:close/>
                </a:path>
                <a:path w="607695" h="624840">
                  <a:moveTo>
                    <a:pt x="566216" y="585787"/>
                  </a:moveTo>
                  <a:lnTo>
                    <a:pt x="565467" y="574332"/>
                  </a:lnTo>
                  <a:lnTo>
                    <a:pt x="559676" y="564438"/>
                  </a:lnTo>
                  <a:lnTo>
                    <a:pt x="548894" y="556387"/>
                  </a:lnTo>
                  <a:lnTo>
                    <a:pt x="434670" y="495808"/>
                  </a:lnTo>
                  <a:lnTo>
                    <a:pt x="379056" y="466318"/>
                  </a:lnTo>
                  <a:lnTo>
                    <a:pt x="344131" y="447802"/>
                  </a:lnTo>
                  <a:lnTo>
                    <a:pt x="331470" y="441071"/>
                  </a:lnTo>
                  <a:lnTo>
                    <a:pt x="325755" y="439293"/>
                  </a:lnTo>
                  <a:lnTo>
                    <a:pt x="314706" y="439293"/>
                  </a:lnTo>
                  <a:lnTo>
                    <a:pt x="309245" y="441071"/>
                  </a:lnTo>
                  <a:lnTo>
                    <a:pt x="301625" y="447040"/>
                  </a:lnTo>
                  <a:lnTo>
                    <a:pt x="301307" y="447167"/>
                  </a:lnTo>
                  <a:lnTo>
                    <a:pt x="299720" y="447802"/>
                  </a:lnTo>
                  <a:lnTo>
                    <a:pt x="295910" y="447802"/>
                  </a:lnTo>
                  <a:lnTo>
                    <a:pt x="294005" y="447167"/>
                  </a:lnTo>
                  <a:lnTo>
                    <a:pt x="291846" y="445897"/>
                  </a:lnTo>
                  <a:lnTo>
                    <a:pt x="192913" y="393446"/>
                  </a:lnTo>
                  <a:lnTo>
                    <a:pt x="174625" y="383794"/>
                  </a:lnTo>
                  <a:lnTo>
                    <a:pt x="162179" y="376809"/>
                  </a:lnTo>
                  <a:lnTo>
                    <a:pt x="168783" y="364490"/>
                  </a:lnTo>
                  <a:lnTo>
                    <a:pt x="175641" y="366776"/>
                  </a:lnTo>
                  <a:lnTo>
                    <a:pt x="181864" y="368046"/>
                  </a:lnTo>
                  <a:lnTo>
                    <a:pt x="218821" y="345440"/>
                  </a:lnTo>
                  <a:lnTo>
                    <a:pt x="229997" y="317614"/>
                  </a:lnTo>
                  <a:lnTo>
                    <a:pt x="228752" y="305371"/>
                  </a:lnTo>
                  <a:lnTo>
                    <a:pt x="223139" y="294576"/>
                  </a:lnTo>
                  <a:lnTo>
                    <a:pt x="213360" y="286385"/>
                  </a:lnTo>
                  <a:lnTo>
                    <a:pt x="193141" y="275209"/>
                  </a:lnTo>
                  <a:lnTo>
                    <a:pt x="219456" y="275209"/>
                  </a:lnTo>
                  <a:lnTo>
                    <a:pt x="219227" y="275082"/>
                  </a:lnTo>
                  <a:lnTo>
                    <a:pt x="192913" y="275082"/>
                  </a:lnTo>
                  <a:lnTo>
                    <a:pt x="192913" y="275247"/>
                  </a:lnTo>
                  <a:lnTo>
                    <a:pt x="177177" y="266674"/>
                  </a:lnTo>
                  <a:lnTo>
                    <a:pt x="124841" y="239522"/>
                  </a:lnTo>
                  <a:lnTo>
                    <a:pt x="119507" y="238252"/>
                  </a:lnTo>
                  <a:lnTo>
                    <a:pt x="114300" y="238252"/>
                  </a:lnTo>
                  <a:lnTo>
                    <a:pt x="80810" y="266573"/>
                  </a:lnTo>
                  <a:lnTo>
                    <a:pt x="70739" y="288290"/>
                  </a:lnTo>
                  <a:lnTo>
                    <a:pt x="71628" y="293624"/>
                  </a:lnTo>
                  <a:lnTo>
                    <a:pt x="72136" y="298196"/>
                  </a:lnTo>
                  <a:lnTo>
                    <a:pt x="74320" y="305841"/>
                  </a:lnTo>
                  <a:lnTo>
                    <a:pt x="78320" y="312343"/>
                  </a:lnTo>
                  <a:lnTo>
                    <a:pt x="83769" y="317969"/>
                  </a:lnTo>
                  <a:lnTo>
                    <a:pt x="90297" y="322961"/>
                  </a:lnTo>
                  <a:lnTo>
                    <a:pt x="82677" y="336550"/>
                  </a:lnTo>
                  <a:lnTo>
                    <a:pt x="76200" y="334137"/>
                  </a:lnTo>
                  <a:lnTo>
                    <a:pt x="69469" y="328803"/>
                  </a:lnTo>
                  <a:lnTo>
                    <a:pt x="59944" y="328803"/>
                  </a:lnTo>
                  <a:lnTo>
                    <a:pt x="56642" y="330581"/>
                  </a:lnTo>
                  <a:lnTo>
                    <a:pt x="53721" y="335661"/>
                  </a:lnTo>
                  <a:lnTo>
                    <a:pt x="51333" y="345186"/>
                  </a:lnTo>
                  <a:lnTo>
                    <a:pt x="55499" y="351409"/>
                  </a:lnTo>
                  <a:lnTo>
                    <a:pt x="70231" y="360680"/>
                  </a:lnTo>
                  <a:lnTo>
                    <a:pt x="61468" y="377063"/>
                  </a:lnTo>
                  <a:lnTo>
                    <a:pt x="54864" y="374904"/>
                  </a:lnTo>
                  <a:lnTo>
                    <a:pt x="48641" y="373761"/>
                  </a:lnTo>
                  <a:lnTo>
                    <a:pt x="43180" y="373761"/>
                  </a:lnTo>
                  <a:lnTo>
                    <a:pt x="8801" y="400799"/>
                  </a:lnTo>
                  <a:lnTo>
                    <a:pt x="0" y="424510"/>
                  </a:lnTo>
                  <a:lnTo>
                    <a:pt x="1320" y="436524"/>
                  </a:lnTo>
                  <a:lnTo>
                    <a:pt x="58216" y="477735"/>
                  </a:lnTo>
                  <a:lnTo>
                    <a:pt x="105156" y="502158"/>
                  </a:lnTo>
                  <a:lnTo>
                    <a:pt x="110363" y="503555"/>
                  </a:lnTo>
                  <a:lnTo>
                    <a:pt x="121666" y="503555"/>
                  </a:lnTo>
                  <a:lnTo>
                    <a:pt x="151193" y="475348"/>
                  </a:lnTo>
                  <a:lnTo>
                    <a:pt x="158369" y="447675"/>
                  </a:lnTo>
                  <a:lnTo>
                    <a:pt x="157086" y="438708"/>
                  </a:lnTo>
                  <a:lnTo>
                    <a:pt x="153200" y="431088"/>
                  </a:lnTo>
                  <a:lnTo>
                    <a:pt x="147269" y="424586"/>
                  </a:lnTo>
                  <a:lnTo>
                    <a:pt x="139827" y="418973"/>
                  </a:lnTo>
                  <a:lnTo>
                    <a:pt x="149733" y="400050"/>
                  </a:lnTo>
                  <a:lnTo>
                    <a:pt x="192786" y="422821"/>
                  </a:lnTo>
                  <a:lnTo>
                    <a:pt x="281305" y="469646"/>
                  </a:lnTo>
                  <a:lnTo>
                    <a:pt x="284734" y="471424"/>
                  </a:lnTo>
                  <a:lnTo>
                    <a:pt x="286512" y="472948"/>
                  </a:lnTo>
                  <a:lnTo>
                    <a:pt x="285242" y="484632"/>
                  </a:lnTo>
                  <a:lnTo>
                    <a:pt x="286512" y="490728"/>
                  </a:lnTo>
                  <a:lnTo>
                    <a:pt x="289687" y="495808"/>
                  </a:lnTo>
                  <a:lnTo>
                    <a:pt x="292227" y="499745"/>
                  </a:lnTo>
                  <a:lnTo>
                    <a:pt x="295910" y="503174"/>
                  </a:lnTo>
                  <a:lnTo>
                    <a:pt x="522351" y="623189"/>
                  </a:lnTo>
                  <a:lnTo>
                    <a:pt x="527050" y="624332"/>
                  </a:lnTo>
                  <a:lnTo>
                    <a:pt x="531622" y="624332"/>
                  </a:lnTo>
                  <a:lnTo>
                    <a:pt x="561848" y="598551"/>
                  </a:lnTo>
                  <a:lnTo>
                    <a:pt x="566216" y="585787"/>
                  </a:lnTo>
                  <a:close/>
                </a:path>
                <a:path w="607695" h="624840">
                  <a:moveTo>
                    <a:pt x="607441" y="335280"/>
                  </a:moveTo>
                  <a:lnTo>
                    <a:pt x="238328" y="335280"/>
                  </a:lnTo>
                  <a:lnTo>
                    <a:pt x="236474" y="339471"/>
                  </a:lnTo>
                  <a:lnTo>
                    <a:pt x="234315" y="343535"/>
                  </a:lnTo>
                  <a:lnTo>
                    <a:pt x="232156" y="347345"/>
                  </a:lnTo>
                  <a:lnTo>
                    <a:pt x="229997" y="351409"/>
                  </a:lnTo>
                  <a:lnTo>
                    <a:pt x="222758" y="362699"/>
                  </a:lnTo>
                  <a:lnTo>
                    <a:pt x="214503" y="371246"/>
                  </a:lnTo>
                  <a:lnTo>
                    <a:pt x="205206" y="377037"/>
                  </a:lnTo>
                  <a:lnTo>
                    <a:pt x="194818" y="380111"/>
                  </a:lnTo>
                  <a:lnTo>
                    <a:pt x="297180" y="434340"/>
                  </a:lnTo>
                  <a:lnTo>
                    <a:pt x="304292" y="429133"/>
                  </a:lnTo>
                  <a:lnTo>
                    <a:pt x="311912" y="426593"/>
                  </a:lnTo>
                  <a:lnTo>
                    <a:pt x="327660" y="426593"/>
                  </a:lnTo>
                  <a:lnTo>
                    <a:pt x="335153" y="428625"/>
                  </a:lnTo>
                  <a:lnTo>
                    <a:pt x="461772" y="495808"/>
                  </a:lnTo>
                  <a:lnTo>
                    <a:pt x="583692" y="495808"/>
                  </a:lnTo>
                  <a:lnTo>
                    <a:pt x="592924" y="493941"/>
                  </a:lnTo>
                  <a:lnTo>
                    <a:pt x="600468" y="488848"/>
                  </a:lnTo>
                  <a:lnTo>
                    <a:pt x="605574" y="481291"/>
                  </a:lnTo>
                  <a:lnTo>
                    <a:pt x="607441" y="472059"/>
                  </a:lnTo>
                  <a:lnTo>
                    <a:pt x="607441" y="426593"/>
                  </a:lnTo>
                  <a:lnTo>
                    <a:pt x="607441" y="335280"/>
                  </a:lnTo>
                  <a:close/>
                </a:path>
                <a:path w="607695" h="624840">
                  <a:moveTo>
                    <a:pt x="607441" y="275209"/>
                  </a:moveTo>
                  <a:lnTo>
                    <a:pt x="526542" y="275209"/>
                  </a:lnTo>
                  <a:lnTo>
                    <a:pt x="526542" y="321183"/>
                  </a:lnTo>
                  <a:lnTo>
                    <a:pt x="526542" y="331470"/>
                  </a:lnTo>
                  <a:lnTo>
                    <a:pt x="523113" y="334899"/>
                  </a:lnTo>
                  <a:lnTo>
                    <a:pt x="265684" y="334899"/>
                  </a:lnTo>
                  <a:lnTo>
                    <a:pt x="262382" y="331470"/>
                  </a:lnTo>
                  <a:lnTo>
                    <a:pt x="262382" y="321183"/>
                  </a:lnTo>
                  <a:lnTo>
                    <a:pt x="265620" y="317944"/>
                  </a:lnTo>
                  <a:lnTo>
                    <a:pt x="523189" y="317944"/>
                  </a:lnTo>
                  <a:lnTo>
                    <a:pt x="526542" y="321183"/>
                  </a:lnTo>
                  <a:lnTo>
                    <a:pt x="526542" y="275209"/>
                  </a:lnTo>
                  <a:lnTo>
                    <a:pt x="219456" y="275209"/>
                  </a:lnTo>
                  <a:lnTo>
                    <a:pt x="232829" y="286385"/>
                  </a:lnTo>
                  <a:lnTo>
                    <a:pt x="240728" y="301142"/>
                  </a:lnTo>
                  <a:lnTo>
                    <a:pt x="242709" y="317601"/>
                  </a:lnTo>
                  <a:lnTo>
                    <a:pt x="242747" y="317944"/>
                  </a:lnTo>
                  <a:lnTo>
                    <a:pt x="238442" y="334899"/>
                  </a:lnTo>
                  <a:lnTo>
                    <a:pt x="238379" y="335153"/>
                  </a:lnTo>
                  <a:lnTo>
                    <a:pt x="607441" y="335153"/>
                  </a:lnTo>
                  <a:lnTo>
                    <a:pt x="607441" y="334899"/>
                  </a:lnTo>
                  <a:lnTo>
                    <a:pt x="607441" y="317944"/>
                  </a:lnTo>
                  <a:lnTo>
                    <a:pt x="607441" y="275209"/>
                  </a:lnTo>
                  <a:close/>
                </a:path>
                <a:path w="607695" h="624840">
                  <a:moveTo>
                    <a:pt x="607441" y="130683"/>
                  </a:moveTo>
                  <a:lnTo>
                    <a:pt x="526542" y="33159"/>
                  </a:lnTo>
                  <a:lnTo>
                    <a:pt x="526542" y="204724"/>
                  </a:lnTo>
                  <a:lnTo>
                    <a:pt x="526542" y="215011"/>
                  </a:lnTo>
                  <a:lnTo>
                    <a:pt x="526542" y="259715"/>
                  </a:lnTo>
                  <a:lnTo>
                    <a:pt x="526542" y="270002"/>
                  </a:lnTo>
                  <a:lnTo>
                    <a:pt x="523113" y="273304"/>
                  </a:lnTo>
                  <a:lnTo>
                    <a:pt x="265684" y="273304"/>
                  </a:lnTo>
                  <a:lnTo>
                    <a:pt x="262382" y="270002"/>
                  </a:lnTo>
                  <a:lnTo>
                    <a:pt x="262382" y="259715"/>
                  </a:lnTo>
                  <a:lnTo>
                    <a:pt x="265684" y="256413"/>
                  </a:lnTo>
                  <a:lnTo>
                    <a:pt x="523113" y="256413"/>
                  </a:lnTo>
                  <a:lnTo>
                    <a:pt x="526542" y="259715"/>
                  </a:lnTo>
                  <a:lnTo>
                    <a:pt x="526542" y="215011"/>
                  </a:lnTo>
                  <a:lnTo>
                    <a:pt x="523113" y="218313"/>
                  </a:lnTo>
                  <a:lnTo>
                    <a:pt x="265684" y="218313"/>
                  </a:lnTo>
                  <a:lnTo>
                    <a:pt x="262382" y="215011"/>
                  </a:lnTo>
                  <a:lnTo>
                    <a:pt x="262382" y="204724"/>
                  </a:lnTo>
                  <a:lnTo>
                    <a:pt x="265684" y="201295"/>
                  </a:lnTo>
                  <a:lnTo>
                    <a:pt x="523113" y="201295"/>
                  </a:lnTo>
                  <a:lnTo>
                    <a:pt x="526542" y="204724"/>
                  </a:lnTo>
                  <a:lnTo>
                    <a:pt x="526542" y="33159"/>
                  </a:lnTo>
                  <a:lnTo>
                    <a:pt x="491045" y="3416"/>
                  </a:lnTo>
                  <a:lnTo>
                    <a:pt x="473456" y="0"/>
                  </a:lnTo>
                  <a:lnTo>
                    <a:pt x="406781" y="0"/>
                  </a:lnTo>
                  <a:lnTo>
                    <a:pt x="406781" y="143637"/>
                  </a:lnTo>
                  <a:lnTo>
                    <a:pt x="406781" y="153035"/>
                  </a:lnTo>
                  <a:lnTo>
                    <a:pt x="402971" y="156845"/>
                  </a:lnTo>
                  <a:lnTo>
                    <a:pt x="393573" y="156845"/>
                  </a:lnTo>
                  <a:lnTo>
                    <a:pt x="389763" y="153035"/>
                  </a:lnTo>
                  <a:lnTo>
                    <a:pt x="389763" y="143637"/>
                  </a:lnTo>
                  <a:lnTo>
                    <a:pt x="393573" y="139954"/>
                  </a:lnTo>
                  <a:lnTo>
                    <a:pt x="402971" y="139954"/>
                  </a:lnTo>
                  <a:lnTo>
                    <a:pt x="406781" y="143637"/>
                  </a:lnTo>
                  <a:lnTo>
                    <a:pt x="406781" y="0"/>
                  </a:lnTo>
                  <a:lnTo>
                    <a:pt x="367538" y="0"/>
                  </a:lnTo>
                  <a:lnTo>
                    <a:pt x="367538" y="143256"/>
                  </a:lnTo>
                  <a:lnTo>
                    <a:pt x="367538" y="153543"/>
                  </a:lnTo>
                  <a:lnTo>
                    <a:pt x="364236" y="156845"/>
                  </a:lnTo>
                  <a:lnTo>
                    <a:pt x="265684" y="156845"/>
                  </a:lnTo>
                  <a:lnTo>
                    <a:pt x="262382" y="153543"/>
                  </a:lnTo>
                  <a:lnTo>
                    <a:pt x="262382" y="143256"/>
                  </a:lnTo>
                  <a:lnTo>
                    <a:pt x="265684" y="139954"/>
                  </a:lnTo>
                  <a:lnTo>
                    <a:pt x="364236" y="139954"/>
                  </a:lnTo>
                  <a:lnTo>
                    <a:pt x="367538" y="143256"/>
                  </a:lnTo>
                  <a:lnTo>
                    <a:pt x="367538" y="0"/>
                  </a:lnTo>
                  <a:lnTo>
                    <a:pt x="199644" y="0"/>
                  </a:lnTo>
                  <a:lnTo>
                    <a:pt x="193167" y="6477"/>
                  </a:lnTo>
                  <a:lnTo>
                    <a:pt x="193167" y="13208"/>
                  </a:lnTo>
                  <a:lnTo>
                    <a:pt x="193040" y="139954"/>
                  </a:lnTo>
                  <a:lnTo>
                    <a:pt x="192913" y="260731"/>
                  </a:lnTo>
                  <a:lnTo>
                    <a:pt x="199783" y="264426"/>
                  </a:lnTo>
                  <a:lnTo>
                    <a:pt x="219227" y="275082"/>
                  </a:lnTo>
                  <a:lnTo>
                    <a:pt x="607441" y="275082"/>
                  </a:lnTo>
                  <a:lnTo>
                    <a:pt x="607441" y="273304"/>
                  </a:lnTo>
                  <a:lnTo>
                    <a:pt x="607441" y="256413"/>
                  </a:lnTo>
                  <a:lnTo>
                    <a:pt x="607441" y="218313"/>
                  </a:lnTo>
                  <a:lnTo>
                    <a:pt x="607441" y="201295"/>
                  </a:lnTo>
                  <a:lnTo>
                    <a:pt x="607441" y="156845"/>
                  </a:lnTo>
                  <a:lnTo>
                    <a:pt x="607441" y="139954"/>
                  </a:lnTo>
                  <a:lnTo>
                    <a:pt x="607441" y="130683"/>
                  </a:lnTo>
                  <a:close/>
                </a:path>
              </a:pathLst>
            </a:custGeom>
            <a:solidFill>
              <a:srgbClr val="003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72112" y="6794600"/>
              <a:ext cx="245109" cy="68834"/>
            </a:xfrm>
            <a:prstGeom prst="rect">
              <a:avLst/>
            </a:prstGeom>
          </p:spPr>
        </p:pic>
        <p:sp>
          <p:nvSpPr>
            <p:cNvPr id="85" name="object 35"/>
            <p:cNvSpPr/>
            <p:nvPr/>
          </p:nvSpPr>
          <p:spPr>
            <a:xfrm>
              <a:off x="5191521" y="6600999"/>
              <a:ext cx="19685" cy="21590"/>
            </a:xfrm>
            <a:custGeom>
              <a:avLst/>
              <a:gdLst/>
              <a:ahLst/>
              <a:cxnLst/>
              <a:rect l="l" t="t" r="r" b="b"/>
              <a:pathLst>
                <a:path w="19685" h="21590">
                  <a:moveTo>
                    <a:pt x="19519" y="0"/>
                  </a:moveTo>
                  <a:lnTo>
                    <a:pt x="0" y="10820"/>
                  </a:lnTo>
                  <a:lnTo>
                    <a:pt x="19519" y="21120"/>
                  </a:lnTo>
                  <a:lnTo>
                    <a:pt x="19519" y="0"/>
                  </a:lnTo>
                  <a:close/>
                </a:path>
              </a:pathLst>
            </a:custGeom>
            <a:solidFill>
              <a:srgbClr val="003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object 36"/>
          <p:cNvSpPr/>
          <p:nvPr/>
        </p:nvSpPr>
        <p:spPr>
          <a:xfrm>
            <a:off x="6145543" y="5627983"/>
            <a:ext cx="511175" cy="629920"/>
          </a:xfrm>
          <a:custGeom>
            <a:avLst/>
            <a:gdLst/>
            <a:ahLst/>
            <a:cxnLst/>
            <a:rect l="l" t="t" r="r" b="b"/>
            <a:pathLst>
              <a:path w="511175" h="629920">
                <a:moveTo>
                  <a:pt x="193332" y="265887"/>
                </a:moveTo>
                <a:lnTo>
                  <a:pt x="182714" y="233946"/>
                </a:lnTo>
                <a:lnTo>
                  <a:pt x="182372" y="233984"/>
                </a:lnTo>
                <a:lnTo>
                  <a:pt x="175323" y="265887"/>
                </a:lnTo>
                <a:lnTo>
                  <a:pt x="193332" y="265887"/>
                </a:lnTo>
                <a:close/>
              </a:path>
              <a:path w="511175" h="629920">
                <a:moveTo>
                  <a:pt x="212140" y="288315"/>
                </a:moveTo>
                <a:lnTo>
                  <a:pt x="211505" y="281317"/>
                </a:lnTo>
                <a:lnTo>
                  <a:pt x="158115" y="281317"/>
                </a:lnTo>
                <a:lnTo>
                  <a:pt x="181444" y="304406"/>
                </a:lnTo>
                <a:lnTo>
                  <a:pt x="198335" y="303911"/>
                </a:lnTo>
                <a:lnTo>
                  <a:pt x="202057" y="302120"/>
                </a:lnTo>
                <a:lnTo>
                  <a:pt x="210553" y="294462"/>
                </a:lnTo>
                <a:lnTo>
                  <a:pt x="212140" y="288315"/>
                </a:lnTo>
                <a:close/>
              </a:path>
              <a:path w="511175" h="629920">
                <a:moveTo>
                  <a:pt x="271780" y="367004"/>
                </a:moveTo>
                <a:lnTo>
                  <a:pt x="269176" y="341109"/>
                </a:lnTo>
                <a:lnTo>
                  <a:pt x="263994" y="280174"/>
                </a:lnTo>
                <a:lnTo>
                  <a:pt x="261404" y="254368"/>
                </a:lnTo>
                <a:lnTo>
                  <a:pt x="261099" y="254368"/>
                </a:lnTo>
                <a:lnTo>
                  <a:pt x="258521" y="280187"/>
                </a:lnTo>
                <a:lnTo>
                  <a:pt x="253339" y="341109"/>
                </a:lnTo>
                <a:lnTo>
                  <a:pt x="250748" y="367004"/>
                </a:lnTo>
                <a:lnTo>
                  <a:pt x="271780" y="367004"/>
                </a:lnTo>
                <a:close/>
              </a:path>
              <a:path w="511175" h="629920">
                <a:moveTo>
                  <a:pt x="346100" y="265849"/>
                </a:moveTo>
                <a:lnTo>
                  <a:pt x="335483" y="233984"/>
                </a:lnTo>
                <a:lnTo>
                  <a:pt x="335178" y="233984"/>
                </a:lnTo>
                <a:lnTo>
                  <a:pt x="328104" y="265849"/>
                </a:lnTo>
                <a:lnTo>
                  <a:pt x="346100" y="265849"/>
                </a:lnTo>
                <a:close/>
              </a:path>
              <a:path w="511175" h="629920">
                <a:moveTo>
                  <a:pt x="365328" y="289814"/>
                </a:moveTo>
                <a:lnTo>
                  <a:pt x="364197" y="281292"/>
                </a:lnTo>
                <a:lnTo>
                  <a:pt x="310908" y="281292"/>
                </a:lnTo>
                <a:lnTo>
                  <a:pt x="310908" y="285661"/>
                </a:lnTo>
                <a:lnTo>
                  <a:pt x="311213" y="295275"/>
                </a:lnTo>
                <a:lnTo>
                  <a:pt x="318630" y="303339"/>
                </a:lnTo>
                <a:lnTo>
                  <a:pt x="334264" y="304368"/>
                </a:lnTo>
                <a:lnTo>
                  <a:pt x="340347" y="304165"/>
                </a:lnTo>
                <a:lnTo>
                  <a:pt x="349123" y="304076"/>
                </a:lnTo>
                <a:lnTo>
                  <a:pt x="351713" y="303276"/>
                </a:lnTo>
                <a:lnTo>
                  <a:pt x="361962" y="297764"/>
                </a:lnTo>
                <a:lnTo>
                  <a:pt x="365328" y="289814"/>
                </a:lnTo>
                <a:close/>
              </a:path>
              <a:path w="511175" h="629920">
                <a:moveTo>
                  <a:pt x="510768" y="60604"/>
                </a:moveTo>
                <a:lnTo>
                  <a:pt x="493026" y="17754"/>
                </a:lnTo>
                <a:lnTo>
                  <a:pt x="450164" y="0"/>
                </a:lnTo>
                <a:lnTo>
                  <a:pt x="442709" y="0"/>
                </a:lnTo>
                <a:lnTo>
                  <a:pt x="442709" y="493445"/>
                </a:lnTo>
                <a:lnTo>
                  <a:pt x="442709" y="503466"/>
                </a:lnTo>
                <a:lnTo>
                  <a:pt x="442709" y="548436"/>
                </a:lnTo>
                <a:lnTo>
                  <a:pt x="442709" y="558380"/>
                </a:lnTo>
                <a:lnTo>
                  <a:pt x="439496" y="561594"/>
                </a:lnTo>
                <a:lnTo>
                  <a:pt x="70739" y="561594"/>
                </a:lnTo>
                <a:lnTo>
                  <a:pt x="67525" y="558380"/>
                </a:lnTo>
                <a:lnTo>
                  <a:pt x="67525" y="548436"/>
                </a:lnTo>
                <a:lnTo>
                  <a:pt x="70739" y="545223"/>
                </a:lnTo>
                <a:lnTo>
                  <a:pt x="439496" y="545223"/>
                </a:lnTo>
                <a:lnTo>
                  <a:pt x="442709" y="548436"/>
                </a:lnTo>
                <a:lnTo>
                  <a:pt x="442709" y="503466"/>
                </a:lnTo>
                <a:lnTo>
                  <a:pt x="439496" y="506603"/>
                </a:lnTo>
                <a:lnTo>
                  <a:pt x="70739" y="506603"/>
                </a:lnTo>
                <a:lnTo>
                  <a:pt x="67525" y="503466"/>
                </a:lnTo>
                <a:lnTo>
                  <a:pt x="67525" y="493445"/>
                </a:lnTo>
                <a:lnTo>
                  <a:pt x="70739" y="490321"/>
                </a:lnTo>
                <a:lnTo>
                  <a:pt x="439496" y="490321"/>
                </a:lnTo>
                <a:lnTo>
                  <a:pt x="442709" y="493445"/>
                </a:lnTo>
                <a:lnTo>
                  <a:pt x="442709" y="0"/>
                </a:lnTo>
                <a:lnTo>
                  <a:pt x="379831" y="0"/>
                </a:lnTo>
                <a:lnTo>
                  <a:pt x="379831" y="284238"/>
                </a:lnTo>
                <a:lnTo>
                  <a:pt x="379768" y="285102"/>
                </a:lnTo>
                <a:lnTo>
                  <a:pt x="358406" y="316877"/>
                </a:lnTo>
                <a:lnTo>
                  <a:pt x="346049" y="319493"/>
                </a:lnTo>
                <a:lnTo>
                  <a:pt x="339610" y="319493"/>
                </a:lnTo>
                <a:lnTo>
                  <a:pt x="332524" y="319671"/>
                </a:lnTo>
                <a:lnTo>
                  <a:pt x="316636" y="318236"/>
                </a:lnTo>
                <a:lnTo>
                  <a:pt x="309308" y="313893"/>
                </a:lnTo>
                <a:lnTo>
                  <a:pt x="298157" y="300431"/>
                </a:lnTo>
                <a:lnTo>
                  <a:pt x="295478" y="292823"/>
                </a:lnTo>
                <a:lnTo>
                  <a:pt x="295541" y="289648"/>
                </a:lnTo>
                <a:lnTo>
                  <a:pt x="295656" y="269252"/>
                </a:lnTo>
                <a:lnTo>
                  <a:pt x="298831" y="266026"/>
                </a:lnTo>
                <a:lnTo>
                  <a:pt x="312166" y="266026"/>
                </a:lnTo>
                <a:lnTo>
                  <a:pt x="312445" y="265772"/>
                </a:lnTo>
                <a:lnTo>
                  <a:pt x="313563" y="260883"/>
                </a:lnTo>
                <a:lnTo>
                  <a:pt x="324002" y="213855"/>
                </a:lnTo>
                <a:lnTo>
                  <a:pt x="324116" y="213067"/>
                </a:lnTo>
                <a:lnTo>
                  <a:pt x="324180" y="212598"/>
                </a:lnTo>
                <a:lnTo>
                  <a:pt x="303263" y="212598"/>
                </a:lnTo>
                <a:lnTo>
                  <a:pt x="303212" y="223913"/>
                </a:lnTo>
                <a:lnTo>
                  <a:pt x="300685" y="226936"/>
                </a:lnTo>
                <a:lnTo>
                  <a:pt x="296329" y="227761"/>
                </a:lnTo>
                <a:lnTo>
                  <a:pt x="273659" y="227761"/>
                </a:lnTo>
                <a:lnTo>
                  <a:pt x="277037" y="260286"/>
                </a:lnTo>
                <a:lnTo>
                  <a:pt x="283756" y="334518"/>
                </a:lnTo>
                <a:lnTo>
                  <a:pt x="287121" y="367030"/>
                </a:lnTo>
                <a:lnTo>
                  <a:pt x="338797" y="367030"/>
                </a:lnTo>
                <a:lnTo>
                  <a:pt x="342480" y="371602"/>
                </a:lnTo>
                <a:lnTo>
                  <a:pt x="340321" y="380009"/>
                </a:lnTo>
                <a:lnTo>
                  <a:pt x="337273" y="382308"/>
                </a:lnTo>
                <a:lnTo>
                  <a:pt x="301980" y="382308"/>
                </a:lnTo>
                <a:lnTo>
                  <a:pt x="301980" y="438467"/>
                </a:lnTo>
                <a:lnTo>
                  <a:pt x="301980" y="448487"/>
                </a:lnTo>
                <a:lnTo>
                  <a:pt x="298767" y="451624"/>
                </a:lnTo>
                <a:lnTo>
                  <a:pt x="253961" y="451624"/>
                </a:lnTo>
                <a:lnTo>
                  <a:pt x="250748" y="448487"/>
                </a:lnTo>
                <a:lnTo>
                  <a:pt x="250748" y="438467"/>
                </a:lnTo>
                <a:lnTo>
                  <a:pt x="253961" y="435330"/>
                </a:lnTo>
                <a:lnTo>
                  <a:pt x="298767" y="435330"/>
                </a:lnTo>
                <a:lnTo>
                  <a:pt x="301980" y="438467"/>
                </a:lnTo>
                <a:lnTo>
                  <a:pt x="301980" y="382308"/>
                </a:lnTo>
                <a:lnTo>
                  <a:pt x="234124" y="382308"/>
                </a:lnTo>
                <a:lnTo>
                  <a:pt x="234124" y="438467"/>
                </a:lnTo>
                <a:lnTo>
                  <a:pt x="234124" y="448487"/>
                </a:lnTo>
                <a:lnTo>
                  <a:pt x="230911" y="451624"/>
                </a:lnTo>
                <a:lnTo>
                  <a:pt x="70739" y="451624"/>
                </a:lnTo>
                <a:lnTo>
                  <a:pt x="67525" y="448487"/>
                </a:lnTo>
                <a:lnTo>
                  <a:pt x="67525" y="438467"/>
                </a:lnTo>
                <a:lnTo>
                  <a:pt x="70739" y="435330"/>
                </a:lnTo>
                <a:lnTo>
                  <a:pt x="230911" y="435330"/>
                </a:lnTo>
                <a:lnTo>
                  <a:pt x="234124" y="438467"/>
                </a:lnTo>
                <a:lnTo>
                  <a:pt x="234124" y="382308"/>
                </a:lnTo>
                <a:lnTo>
                  <a:pt x="185674" y="382308"/>
                </a:lnTo>
                <a:lnTo>
                  <a:pt x="183184" y="380860"/>
                </a:lnTo>
                <a:lnTo>
                  <a:pt x="180378" y="374853"/>
                </a:lnTo>
                <a:lnTo>
                  <a:pt x="180898" y="372021"/>
                </a:lnTo>
                <a:lnTo>
                  <a:pt x="184632" y="367715"/>
                </a:lnTo>
                <a:lnTo>
                  <a:pt x="186702" y="367030"/>
                </a:lnTo>
                <a:lnTo>
                  <a:pt x="235356" y="367030"/>
                </a:lnTo>
                <a:lnTo>
                  <a:pt x="238734" y="334518"/>
                </a:lnTo>
                <a:lnTo>
                  <a:pt x="240080" y="319671"/>
                </a:lnTo>
                <a:lnTo>
                  <a:pt x="240093" y="319493"/>
                </a:lnTo>
                <a:lnTo>
                  <a:pt x="245414" y="260883"/>
                </a:lnTo>
                <a:lnTo>
                  <a:pt x="248843" y="227761"/>
                </a:lnTo>
                <a:lnTo>
                  <a:pt x="222389" y="227761"/>
                </a:lnTo>
                <a:lnTo>
                  <a:pt x="219252" y="224624"/>
                </a:lnTo>
                <a:lnTo>
                  <a:pt x="219227" y="212598"/>
                </a:lnTo>
                <a:lnTo>
                  <a:pt x="191693" y="212598"/>
                </a:lnTo>
                <a:lnTo>
                  <a:pt x="194081" y="219849"/>
                </a:lnTo>
                <a:lnTo>
                  <a:pt x="209372" y="265772"/>
                </a:lnTo>
                <a:lnTo>
                  <a:pt x="209804" y="266026"/>
                </a:lnTo>
                <a:lnTo>
                  <a:pt x="223723" y="266026"/>
                </a:lnTo>
                <a:lnTo>
                  <a:pt x="226898" y="269252"/>
                </a:lnTo>
                <a:lnTo>
                  <a:pt x="226796" y="279273"/>
                </a:lnTo>
                <a:lnTo>
                  <a:pt x="227063" y="284238"/>
                </a:lnTo>
                <a:lnTo>
                  <a:pt x="226999" y="285102"/>
                </a:lnTo>
                <a:lnTo>
                  <a:pt x="205117" y="317055"/>
                </a:lnTo>
                <a:lnTo>
                  <a:pt x="192646" y="319493"/>
                </a:lnTo>
                <a:lnTo>
                  <a:pt x="177761" y="319493"/>
                </a:lnTo>
                <a:lnTo>
                  <a:pt x="163906" y="316725"/>
                </a:lnTo>
                <a:lnTo>
                  <a:pt x="152984" y="309435"/>
                </a:lnTo>
                <a:lnTo>
                  <a:pt x="145630" y="298564"/>
                </a:lnTo>
                <a:lnTo>
                  <a:pt x="142862" y="285102"/>
                </a:lnTo>
                <a:lnTo>
                  <a:pt x="142887" y="269252"/>
                </a:lnTo>
                <a:lnTo>
                  <a:pt x="146100" y="266026"/>
                </a:lnTo>
                <a:lnTo>
                  <a:pt x="159372" y="266026"/>
                </a:lnTo>
                <a:lnTo>
                  <a:pt x="159639" y="265772"/>
                </a:lnTo>
                <a:lnTo>
                  <a:pt x="160782" y="260883"/>
                </a:lnTo>
                <a:lnTo>
                  <a:pt x="171221" y="213855"/>
                </a:lnTo>
                <a:lnTo>
                  <a:pt x="171284" y="213601"/>
                </a:lnTo>
                <a:lnTo>
                  <a:pt x="171361" y="213067"/>
                </a:lnTo>
                <a:lnTo>
                  <a:pt x="171450" y="212598"/>
                </a:lnTo>
                <a:lnTo>
                  <a:pt x="154051" y="212598"/>
                </a:lnTo>
                <a:lnTo>
                  <a:pt x="150456" y="209130"/>
                </a:lnTo>
                <a:lnTo>
                  <a:pt x="150520" y="200507"/>
                </a:lnTo>
                <a:lnTo>
                  <a:pt x="150825" y="200164"/>
                </a:lnTo>
                <a:lnTo>
                  <a:pt x="153898" y="197231"/>
                </a:lnTo>
                <a:lnTo>
                  <a:pt x="231355" y="197231"/>
                </a:lnTo>
                <a:lnTo>
                  <a:pt x="234569" y="200507"/>
                </a:lnTo>
                <a:lnTo>
                  <a:pt x="234530" y="212598"/>
                </a:lnTo>
                <a:lnTo>
                  <a:pt x="287896" y="212598"/>
                </a:lnTo>
                <a:lnTo>
                  <a:pt x="287883" y="206197"/>
                </a:lnTo>
                <a:lnTo>
                  <a:pt x="288429" y="200507"/>
                </a:lnTo>
                <a:lnTo>
                  <a:pt x="288455" y="200164"/>
                </a:lnTo>
                <a:lnTo>
                  <a:pt x="291528" y="197408"/>
                </a:lnTo>
                <a:lnTo>
                  <a:pt x="295313" y="197231"/>
                </a:lnTo>
                <a:lnTo>
                  <a:pt x="360362" y="197231"/>
                </a:lnTo>
                <a:lnTo>
                  <a:pt x="363461" y="199631"/>
                </a:lnTo>
                <a:lnTo>
                  <a:pt x="365175" y="208051"/>
                </a:lnTo>
                <a:lnTo>
                  <a:pt x="361505" y="212598"/>
                </a:lnTo>
                <a:lnTo>
                  <a:pt x="344512" y="212598"/>
                </a:lnTo>
                <a:lnTo>
                  <a:pt x="344779" y="213601"/>
                </a:lnTo>
                <a:lnTo>
                  <a:pt x="359244" y="256921"/>
                </a:lnTo>
                <a:lnTo>
                  <a:pt x="360591" y="260883"/>
                </a:lnTo>
                <a:lnTo>
                  <a:pt x="362191" y="265772"/>
                </a:lnTo>
                <a:lnTo>
                  <a:pt x="362585" y="266026"/>
                </a:lnTo>
                <a:lnTo>
                  <a:pt x="376428" y="266026"/>
                </a:lnTo>
                <a:lnTo>
                  <a:pt x="379768" y="269252"/>
                </a:lnTo>
                <a:lnTo>
                  <a:pt x="379615" y="269252"/>
                </a:lnTo>
                <a:lnTo>
                  <a:pt x="379615" y="279273"/>
                </a:lnTo>
                <a:lnTo>
                  <a:pt x="379831" y="284238"/>
                </a:lnTo>
                <a:lnTo>
                  <a:pt x="379831" y="0"/>
                </a:lnTo>
                <a:lnTo>
                  <a:pt x="330708" y="0"/>
                </a:lnTo>
                <a:lnTo>
                  <a:pt x="330708" y="53009"/>
                </a:lnTo>
                <a:lnTo>
                  <a:pt x="327380" y="61480"/>
                </a:lnTo>
                <a:lnTo>
                  <a:pt x="321348" y="67678"/>
                </a:lnTo>
                <a:lnTo>
                  <a:pt x="318287" y="70739"/>
                </a:lnTo>
                <a:lnTo>
                  <a:pt x="251675" y="138569"/>
                </a:lnTo>
                <a:lnTo>
                  <a:pt x="244259" y="138417"/>
                </a:lnTo>
                <a:lnTo>
                  <a:pt x="195084" y="90627"/>
                </a:lnTo>
                <a:lnTo>
                  <a:pt x="191655" y="82334"/>
                </a:lnTo>
                <a:lnTo>
                  <a:pt x="195249" y="74828"/>
                </a:lnTo>
                <a:lnTo>
                  <a:pt x="202819" y="71183"/>
                </a:lnTo>
                <a:lnTo>
                  <a:pt x="211302" y="74409"/>
                </a:lnTo>
                <a:lnTo>
                  <a:pt x="247777" y="109816"/>
                </a:lnTo>
                <a:lnTo>
                  <a:pt x="248158" y="109435"/>
                </a:lnTo>
                <a:lnTo>
                  <a:pt x="248539" y="108978"/>
                </a:lnTo>
                <a:lnTo>
                  <a:pt x="285711" y="71183"/>
                </a:lnTo>
                <a:lnTo>
                  <a:pt x="311175" y="45275"/>
                </a:lnTo>
                <a:lnTo>
                  <a:pt x="319557" y="41871"/>
                </a:lnTo>
                <a:lnTo>
                  <a:pt x="327088" y="45466"/>
                </a:lnTo>
                <a:lnTo>
                  <a:pt x="330708" y="53009"/>
                </a:lnTo>
                <a:lnTo>
                  <a:pt x="330708" y="0"/>
                </a:lnTo>
                <a:lnTo>
                  <a:pt x="60604" y="0"/>
                </a:lnTo>
                <a:lnTo>
                  <a:pt x="37020" y="4762"/>
                </a:lnTo>
                <a:lnTo>
                  <a:pt x="17754" y="17754"/>
                </a:lnTo>
                <a:lnTo>
                  <a:pt x="4762" y="37020"/>
                </a:lnTo>
                <a:lnTo>
                  <a:pt x="0" y="60604"/>
                </a:lnTo>
                <a:lnTo>
                  <a:pt x="0" y="569010"/>
                </a:lnTo>
                <a:lnTo>
                  <a:pt x="4762" y="592594"/>
                </a:lnTo>
                <a:lnTo>
                  <a:pt x="17754" y="611860"/>
                </a:lnTo>
                <a:lnTo>
                  <a:pt x="37020" y="624852"/>
                </a:lnTo>
                <a:lnTo>
                  <a:pt x="60604" y="629615"/>
                </a:lnTo>
                <a:lnTo>
                  <a:pt x="450164" y="629615"/>
                </a:lnTo>
                <a:lnTo>
                  <a:pt x="473760" y="624852"/>
                </a:lnTo>
                <a:lnTo>
                  <a:pt x="493026" y="611860"/>
                </a:lnTo>
                <a:lnTo>
                  <a:pt x="506006" y="592594"/>
                </a:lnTo>
                <a:lnTo>
                  <a:pt x="510768" y="569010"/>
                </a:lnTo>
                <a:lnTo>
                  <a:pt x="510768" y="561594"/>
                </a:lnTo>
                <a:lnTo>
                  <a:pt x="510768" y="545223"/>
                </a:lnTo>
                <a:lnTo>
                  <a:pt x="510768" y="138569"/>
                </a:lnTo>
                <a:lnTo>
                  <a:pt x="510768" y="60604"/>
                </a:lnTo>
                <a:close/>
              </a:path>
            </a:pathLst>
          </a:custGeom>
          <a:solidFill>
            <a:srgbClr val="003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37"/>
          <p:cNvSpPr/>
          <p:nvPr/>
        </p:nvSpPr>
        <p:spPr>
          <a:xfrm>
            <a:off x="3717925" y="5610838"/>
            <a:ext cx="709930" cy="659765"/>
          </a:xfrm>
          <a:custGeom>
            <a:avLst/>
            <a:gdLst/>
            <a:ahLst/>
            <a:cxnLst/>
            <a:rect l="l" t="t" r="r" b="b"/>
            <a:pathLst>
              <a:path w="709929" h="659765">
                <a:moveTo>
                  <a:pt x="232219" y="196075"/>
                </a:moveTo>
                <a:lnTo>
                  <a:pt x="213080" y="138468"/>
                </a:lnTo>
                <a:lnTo>
                  <a:pt x="212458" y="138544"/>
                </a:lnTo>
                <a:lnTo>
                  <a:pt x="199758" y="196075"/>
                </a:lnTo>
                <a:lnTo>
                  <a:pt x="232219" y="196075"/>
                </a:lnTo>
                <a:close/>
              </a:path>
              <a:path w="709929" h="659765">
                <a:moveTo>
                  <a:pt x="265061" y="233045"/>
                </a:moveTo>
                <a:lnTo>
                  <a:pt x="264998" y="223888"/>
                </a:lnTo>
                <a:lnTo>
                  <a:pt x="168757" y="223888"/>
                </a:lnTo>
                <a:lnTo>
                  <a:pt x="187553" y="261416"/>
                </a:lnTo>
                <a:lnTo>
                  <a:pt x="216535" y="265176"/>
                </a:lnTo>
                <a:lnTo>
                  <a:pt x="241274" y="264642"/>
                </a:lnTo>
                <a:lnTo>
                  <a:pt x="265061" y="233045"/>
                </a:lnTo>
                <a:close/>
              </a:path>
              <a:path w="709929" h="659765">
                <a:moveTo>
                  <a:pt x="373659" y="333908"/>
                </a:moveTo>
                <a:lnTo>
                  <a:pt x="354952" y="175298"/>
                </a:lnTo>
                <a:lnTo>
                  <a:pt x="354406" y="175310"/>
                </a:lnTo>
                <a:lnTo>
                  <a:pt x="335749" y="333908"/>
                </a:lnTo>
                <a:lnTo>
                  <a:pt x="373659" y="333908"/>
                </a:lnTo>
                <a:close/>
              </a:path>
              <a:path w="709929" h="659765">
                <a:moveTo>
                  <a:pt x="507657" y="196011"/>
                </a:moveTo>
                <a:lnTo>
                  <a:pt x="488518" y="138557"/>
                </a:lnTo>
                <a:lnTo>
                  <a:pt x="487972" y="138557"/>
                </a:lnTo>
                <a:lnTo>
                  <a:pt x="475208" y="196011"/>
                </a:lnTo>
                <a:lnTo>
                  <a:pt x="507657" y="196011"/>
                </a:lnTo>
                <a:close/>
              </a:path>
              <a:path w="709929" h="659765">
                <a:moveTo>
                  <a:pt x="540308" y="235089"/>
                </a:moveTo>
                <a:lnTo>
                  <a:pt x="540296" y="223850"/>
                </a:lnTo>
                <a:lnTo>
                  <a:pt x="444207" y="223850"/>
                </a:lnTo>
                <a:lnTo>
                  <a:pt x="463334" y="261543"/>
                </a:lnTo>
                <a:lnTo>
                  <a:pt x="483603" y="265099"/>
                </a:lnTo>
                <a:lnTo>
                  <a:pt x="513118" y="264922"/>
                </a:lnTo>
                <a:lnTo>
                  <a:pt x="540308" y="235089"/>
                </a:lnTo>
                <a:close/>
              </a:path>
              <a:path w="709929" h="659765">
                <a:moveTo>
                  <a:pt x="541959" y="641337"/>
                </a:moveTo>
                <a:lnTo>
                  <a:pt x="540524" y="634238"/>
                </a:lnTo>
                <a:lnTo>
                  <a:pt x="536625" y="628446"/>
                </a:lnTo>
                <a:lnTo>
                  <a:pt x="530821" y="624535"/>
                </a:lnTo>
                <a:lnTo>
                  <a:pt x="523722" y="623100"/>
                </a:lnTo>
                <a:lnTo>
                  <a:pt x="433412" y="623100"/>
                </a:lnTo>
                <a:lnTo>
                  <a:pt x="397637" y="513511"/>
                </a:lnTo>
                <a:lnTo>
                  <a:pt x="397027" y="512965"/>
                </a:lnTo>
                <a:lnTo>
                  <a:pt x="297332" y="512965"/>
                </a:lnTo>
                <a:lnTo>
                  <a:pt x="296672" y="513549"/>
                </a:lnTo>
                <a:lnTo>
                  <a:pt x="261010" y="623100"/>
                </a:lnTo>
                <a:lnTo>
                  <a:pt x="173456" y="623100"/>
                </a:lnTo>
                <a:lnTo>
                  <a:pt x="166357" y="624535"/>
                </a:lnTo>
                <a:lnTo>
                  <a:pt x="160566" y="628446"/>
                </a:lnTo>
                <a:lnTo>
                  <a:pt x="156654" y="634238"/>
                </a:lnTo>
                <a:lnTo>
                  <a:pt x="155219" y="641337"/>
                </a:lnTo>
                <a:lnTo>
                  <a:pt x="156654" y="648436"/>
                </a:lnTo>
                <a:lnTo>
                  <a:pt x="160566" y="654227"/>
                </a:lnTo>
                <a:lnTo>
                  <a:pt x="166357" y="658139"/>
                </a:lnTo>
                <a:lnTo>
                  <a:pt x="173456" y="659574"/>
                </a:lnTo>
                <a:lnTo>
                  <a:pt x="523722" y="659574"/>
                </a:lnTo>
                <a:lnTo>
                  <a:pt x="530821" y="658139"/>
                </a:lnTo>
                <a:lnTo>
                  <a:pt x="536625" y="654227"/>
                </a:lnTo>
                <a:lnTo>
                  <a:pt x="540524" y="648436"/>
                </a:lnTo>
                <a:lnTo>
                  <a:pt x="541959" y="641337"/>
                </a:lnTo>
                <a:close/>
              </a:path>
              <a:path w="709929" h="659765">
                <a:moveTo>
                  <a:pt x="709358" y="44450"/>
                </a:moveTo>
                <a:lnTo>
                  <a:pt x="705904" y="26670"/>
                </a:lnTo>
                <a:lnTo>
                  <a:pt x="699909" y="17780"/>
                </a:lnTo>
                <a:lnTo>
                  <a:pt x="696480" y="12700"/>
                </a:lnTo>
                <a:lnTo>
                  <a:pt x="692175" y="9969"/>
                </a:lnTo>
                <a:lnTo>
                  <a:pt x="692175" y="467360"/>
                </a:lnTo>
                <a:lnTo>
                  <a:pt x="691642" y="476250"/>
                </a:lnTo>
                <a:lnTo>
                  <a:pt x="667537" y="509270"/>
                </a:lnTo>
                <a:lnTo>
                  <a:pt x="658710" y="513080"/>
                </a:lnTo>
                <a:lnTo>
                  <a:pt x="619937" y="513080"/>
                </a:lnTo>
                <a:lnTo>
                  <a:pt x="615810" y="510540"/>
                </a:lnTo>
                <a:lnTo>
                  <a:pt x="611124" y="500380"/>
                </a:lnTo>
                <a:lnTo>
                  <a:pt x="611835" y="495300"/>
                </a:lnTo>
                <a:lnTo>
                  <a:pt x="617931" y="487680"/>
                </a:lnTo>
                <a:lnTo>
                  <a:pt x="621601" y="486410"/>
                </a:lnTo>
                <a:lnTo>
                  <a:pt x="657948" y="486410"/>
                </a:lnTo>
                <a:lnTo>
                  <a:pt x="664565" y="480060"/>
                </a:lnTo>
                <a:lnTo>
                  <a:pt x="664565" y="461010"/>
                </a:lnTo>
                <a:lnTo>
                  <a:pt x="664552" y="430530"/>
                </a:lnTo>
                <a:lnTo>
                  <a:pt x="664552" y="417830"/>
                </a:lnTo>
                <a:lnTo>
                  <a:pt x="570915" y="416598"/>
                </a:lnTo>
                <a:lnTo>
                  <a:pt x="570915" y="492760"/>
                </a:lnTo>
                <a:lnTo>
                  <a:pt x="570814" y="508000"/>
                </a:lnTo>
                <a:lnTo>
                  <a:pt x="564591" y="513080"/>
                </a:lnTo>
                <a:lnTo>
                  <a:pt x="548132" y="513080"/>
                </a:lnTo>
                <a:lnTo>
                  <a:pt x="541934" y="508000"/>
                </a:lnTo>
                <a:lnTo>
                  <a:pt x="541997" y="491490"/>
                </a:lnTo>
                <a:lnTo>
                  <a:pt x="548144" y="486410"/>
                </a:lnTo>
                <a:lnTo>
                  <a:pt x="564680" y="486410"/>
                </a:lnTo>
                <a:lnTo>
                  <a:pt x="570915" y="492760"/>
                </a:lnTo>
                <a:lnTo>
                  <a:pt x="570915" y="416598"/>
                </a:lnTo>
                <a:lnTo>
                  <a:pt x="568642" y="416560"/>
                </a:lnTo>
                <a:lnTo>
                  <a:pt x="560616" y="416560"/>
                </a:lnTo>
                <a:lnTo>
                  <a:pt x="554545" y="411480"/>
                </a:lnTo>
                <a:lnTo>
                  <a:pt x="554469" y="407670"/>
                </a:lnTo>
                <a:lnTo>
                  <a:pt x="554380" y="402590"/>
                </a:lnTo>
                <a:lnTo>
                  <a:pt x="554253" y="396240"/>
                </a:lnTo>
                <a:lnTo>
                  <a:pt x="560247" y="389890"/>
                </a:lnTo>
                <a:lnTo>
                  <a:pt x="664413" y="389890"/>
                </a:lnTo>
                <a:lnTo>
                  <a:pt x="664425" y="361950"/>
                </a:lnTo>
                <a:lnTo>
                  <a:pt x="664451" y="293370"/>
                </a:lnTo>
                <a:lnTo>
                  <a:pt x="664527" y="72390"/>
                </a:lnTo>
                <a:lnTo>
                  <a:pt x="664540" y="52070"/>
                </a:lnTo>
                <a:lnTo>
                  <a:pt x="657910" y="45720"/>
                </a:lnTo>
                <a:lnTo>
                  <a:pt x="568083" y="45720"/>
                </a:lnTo>
                <a:lnTo>
                  <a:pt x="568083" y="201930"/>
                </a:lnTo>
                <a:lnTo>
                  <a:pt x="567994" y="232410"/>
                </a:lnTo>
                <a:lnTo>
                  <a:pt x="567550" y="238760"/>
                </a:lnTo>
                <a:lnTo>
                  <a:pt x="567461" y="240030"/>
                </a:lnTo>
                <a:lnTo>
                  <a:pt x="561060" y="260350"/>
                </a:lnTo>
                <a:lnTo>
                  <a:pt x="547916" y="276860"/>
                </a:lnTo>
                <a:lnTo>
                  <a:pt x="529844" y="288290"/>
                </a:lnTo>
                <a:lnTo>
                  <a:pt x="508660" y="293370"/>
                </a:lnTo>
                <a:lnTo>
                  <a:pt x="480060" y="293370"/>
                </a:lnTo>
                <a:lnTo>
                  <a:pt x="470573" y="292100"/>
                </a:lnTo>
                <a:lnTo>
                  <a:pt x="459092" y="290830"/>
                </a:lnTo>
                <a:lnTo>
                  <a:pt x="424624" y="261620"/>
                </a:lnTo>
                <a:lnTo>
                  <a:pt x="416725" y="203200"/>
                </a:lnTo>
                <a:lnTo>
                  <a:pt x="422478" y="196850"/>
                </a:lnTo>
                <a:lnTo>
                  <a:pt x="447052" y="196850"/>
                </a:lnTo>
                <a:lnTo>
                  <a:pt x="468033" y="101600"/>
                </a:lnTo>
                <a:lnTo>
                  <a:pt x="468160" y="100330"/>
                </a:lnTo>
                <a:lnTo>
                  <a:pt x="430441" y="100330"/>
                </a:lnTo>
                <a:lnTo>
                  <a:pt x="430339" y="120650"/>
                </a:lnTo>
                <a:lnTo>
                  <a:pt x="425780" y="127000"/>
                </a:lnTo>
                <a:lnTo>
                  <a:pt x="418007" y="128270"/>
                </a:lnTo>
                <a:lnTo>
                  <a:pt x="377063" y="128270"/>
                </a:lnTo>
                <a:lnTo>
                  <a:pt x="401345" y="334010"/>
                </a:lnTo>
                <a:lnTo>
                  <a:pt x="494512" y="334010"/>
                </a:lnTo>
                <a:lnTo>
                  <a:pt x="501129" y="342900"/>
                </a:lnTo>
                <a:lnTo>
                  <a:pt x="497243" y="358140"/>
                </a:lnTo>
                <a:lnTo>
                  <a:pt x="491769" y="361950"/>
                </a:lnTo>
                <a:lnTo>
                  <a:pt x="218440" y="361950"/>
                </a:lnTo>
                <a:lnTo>
                  <a:pt x="213931" y="359410"/>
                </a:lnTo>
                <a:lnTo>
                  <a:pt x="208889" y="349250"/>
                </a:lnTo>
                <a:lnTo>
                  <a:pt x="209829" y="344170"/>
                </a:lnTo>
                <a:lnTo>
                  <a:pt x="216547" y="335280"/>
                </a:lnTo>
                <a:lnTo>
                  <a:pt x="220370" y="334010"/>
                </a:lnTo>
                <a:lnTo>
                  <a:pt x="308013" y="334010"/>
                </a:lnTo>
                <a:lnTo>
                  <a:pt x="309511" y="321310"/>
                </a:lnTo>
                <a:lnTo>
                  <a:pt x="332320" y="128270"/>
                </a:lnTo>
                <a:lnTo>
                  <a:pt x="284632" y="128270"/>
                </a:lnTo>
                <a:lnTo>
                  <a:pt x="278980" y="121920"/>
                </a:lnTo>
                <a:lnTo>
                  <a:pt x="278930" y="100330"/>
                </a:lnTo>
                <a:lnTo>
                  <a:pt x="229285" y="100330"/>
                </a:lnTo>
                <a:lnTo>
                  <a:pt x="232156" y="109220"/>
                </a:lnTo>
                <a:lnTo>
                  <a:pt x="253936" y="175260"/>
                </a:lnTo>
                <a:lnTo>
                  <a:pt x="261162" y="196850"/>
                </a:lnTo>
                <a:lnTo>
                  <a:pt x="286893" y="196850"/>
                </a:lnTo>
                <a:lnTo>
                  <a:pt x="292760" y="203200"/>
                </a:lnTo>
                <a:lnTo>
                  <a:pt x="285457" y="260350"/>
                </a:lnTo>
                <a:lnTo>
                  <a:pt x="253479" y="289560"/>
                </a:lnTo>
                <a:lnTo>
                  <a:pt x="231686" y="293370"/>
                </a:lnTo>
                <a:lnTo>
                  <a:pt x="203479" y="293370"/>
                </a:lnTo>
                <a:lnTo>
                  <a:pt x="179171" y="288290"/>
                </a:lnTo>
                <a:lnTo>
                  <a:pt x="165392" y="279400"/>
                </a:lnTo>
                <a:lnTo>
                  <a:pt x="159486" y="275590"/>
                </a:lnTo>
                <a:lnTo>
                  <a:pt x="146240" y="255270"/>
                </a:lnTo>
                <a:lnTo>
                  <a:pt x="145453" y="251460"/>
                </a:lnTo>
                <a:lnTo>
                  <a:pt x="143090" y="240030"/>
                </a:lnTo>
                <a:lnTo>
                  <a:pt x="141249" y="231140"/>
                </a:lnTo>
                <a:lnTo>
                  <a:pt x="141300" y="203200"/>
                </a:lnTo>
                <a:lnTo>
                  <a:pt x="144767" y="199390"/>
                </a:lnTo>
                <a:lnTo>
                  <a:pt x="147078" y="196850"/>
                </a:lnTo>
                <a:lnTo>
                  <a:pt x="171627" y="196850"/>
                </a:lnTo>
                <a:lnTo>
                  <a:pt x="175768" y="177800"/>
                </a:lnTo>
                <a:lnTo>
                  <a:pt x="177457" y="170180"/>
                </a:lnTo>
                <a:lnTo>
                  <a:pt x="186448" y="129540"/>
                </a:lnTo>
                <a:lnTo>
                  <a:pt x="192633" y="101600"/>
                </a:lnTo>
                <a:lnTo>
                  <a:pt x="192811" y="100330"/>
                </a:lnTo>
                <a:lnTo>
                  <a:pt x="161188" y="100330"/>
                </a:lnTo>
                <a:lnTo>
                  <a:pt x="154940" y="93980"/>
                </a:lnTo>
                <a:lnTo>
                  <a:pt x="155067" y="78740"/>
                </a:lnTo>
                <a:lnTo>
                  <a:pt x="161175" y="72390"/>
                </a:lnTo>
                <a:lnTo>
                  <a:pt x="300761" y="72390"/>
                </a:lnTo>
                <a:lnTo>
                  <a:pt x="306578" y="78740"/>
                </a:lnTo>
                <a:lnTo>
                  <a:pt x="306514" y="100330"/>
                </a:lnTo>
                <a:lnTo>
                  <a:pt x="402717" y="100330"/>
                </a:lnTo>
                <a:lnTo>
                  <a:pt x="402767" y="99060"/>
                </a:lnTo>
                <a:lnTo>
                  <a:pt x="402869" y="97790"/>
                </a:lnTo>
                <a:lnTo>
                  <a:pt x="402932" y="92710"/>
                </a:lnTo>
                <a:lnTo>
                  <a:pt x="402704" y="88900"/>
                </a:lnTo>
                <a:lnTo>
                  <a:pt x="403745" y="78740"/>
                </a:lnTo>
                <a:lnTo>
                  <a:pt x="409282" y="73660"/>
                </a:lnTo>
                <a:lnTo>
                  <a:pt x="416102" y="72390"/>
                </a:lnTo>
                <a:lnTo>
                  <a:pt x="533323" y="72390"/>
                </a:lnTo>
                <a:lnTo>
                  <a:pt x="538962" y="77470"/>
                </a:lnTo>
                <a:lnTo>
                  <a:pt x="542061" y="92710"/>
                </a:lnTo>
                <a:lnTo>
                  <a:pt x="535673" y="100330"/>
                </a:lnTo>
                <a:lnTo>
                  <a:pt x="504748" y="100330"/>
                </a:lnTo>
                <a:lnTo>
                  <a:pt x="505040" y="101600"/>
                </a:lnTo>
                <a:lnTo>
                  <a:pt x="505231" y="101600"/>
                </a:lnTo>
                <a:lnTo>
                  <a:pt x="531355" y="180340"/>
                </a:lnTo>
                <a:lnTo>
                  <a:pt x="533781" y="187960"/>
                </a:lnTo>
                <a:lnTo>
                  <a:pt x="536575" y="196850"/>
                </a:lnTo>
                <a:lnTo>
                  <a:pt x="562292" y="196850"/>
                </a:lnTo>
                <a:lnTo>
                  <a:pt x="568083" y="201930"/>
                </a:lnTo>
                <a:lnTo>
                  <a:pt x="568083" y="45720"/>
                </a:lnTo>
                <a:lnTo>
                  <a:pt x="99974" y="45720"/>
                </a:lnTo>
                <a:lnTo>
                  <a:pt x="99974" y="320040"/>
                </a:lnTo>
                <a:lnTo>
                  <a:pt x="99847" y="320357"/>
                </a:lnTo>
                <a:lnTo>
                  <a:pt x="99847" y="335280"/>
                </a:lnTo>
                <a:lnTo>
                  <a:pt x="99847" y="361950"/>
                </a:lnTo>
                <a:lnTo>
                  <a:pt x="72478" y="361950"/>
                </a:lnTo>
                <a:lnTo>
                  <a:pt x="72478" y="335280"/>
                </a:lnTo>
                <a:lnTo>
                  <a:pt x="99847" y="335280"/>
                </a:lnTo>
                <a:lnTo>
                  <a:pt x="99847" y="320357"/>
                </a:lnTo>
                <a:lnTo>
                  <a:pt x="99453" y="321310"/>
                </a:lnTo>
                <a:lnTo>
                  <a:pt x="72301" y="321310"/>
                </a:lnTo>
                <a:lnTo>
                  <a:pt x="72580" y="293370"/>
                </a:lnTo>
                <a:lnTo>
                  <a:pt x="99910" y="293370"/>
                </a:lnTo>
                <a:lnTo>
                  <a:pt x="99974" y="320040"/>
                </a:lnTo>
                <a:lnTo>
                  <a:pt x="99974" y="45720"/>
                </a:lnTo>
                <a:lnTo>
                  <a:pt x="99796" y="45720"/>
                </a:lnTo>
                <a:lnTo>
                  <a:pt x="99796" y="252730"/>
                </a:lnTo>
                <a:lnTo>
                  <a:pt x="99796" y="279400"/>
                </a:lnTo>
                <a:lnTo>
                  <a:pt x="72593" y="279400"/>
                </a:lnTo>
                <a:lnTo>
                  <a:pt x="72504" y="276860"/>
                </a:lnTo>
                <a:lnTo>
                  <a:pt x="72339" y="275590"/>
                </a:lnTo>
                <a:lnTo>
                  <a:pt x="72288" y="252730"/>
                </a:lnTo>
                <a:lnTo>
                  <a:pt x="72758" y="251460"/>
                </a:lnTo>
                <a:lnTo>
                  <a:pt x="99326" y="251460"/>
                </a:lnTo>
                <a:lnTo>
                  <a:pt x="99796" y="252730"/>
                </a:lnTo>
                <a:lnTo>
                  <a:pt x="99796" y="45720"/>
                </a:lnTo>
                <a:lnTo>
                  <a:pt x="51536" y="45720"/>
                </a:lnTo>
                <a:lnTo>
                  <a:pt x="44856" y="52070"/>
                </a:lnTo>
                <a:lnTo>
                  <a:pt x="44856" y="176530"/>
                </a:lnTo>
                <a:lnTo>
                  <a:pt x="44792" y="193040"/>
                </a:lnTo>
                <a:lnTo>
                  <a:pt x="38823" y="199390"/>
                </a:lnTo>
                <a:lnTo>
                  <a:pt x="23190" y="199390"/>
                </a:lnTo>
                <a:lnTo>
                  <a:pt x="17233" y="193040"/>
                </a:lnTo>
                <a:lnTo>
                  <a:pt x="17259" y="176530"/>
                </a:lnTo>
                <a:lnTo>
                  <a:pt x="23279" y="170180"/>
                </a:lnTo>
                <a:lnTo>
                  <a:pt x="38900" y="170180"/>
                </a:lnTo>
                <a:lnTo>
                  <a:pt x="44856" y="176530"/>
                </a:lnTo>
                <a:lnTo>
                  <a:pt x="44856" y="52070"/>
                </a:lnTo>
                <a:lnTo>
                  <a:pt x="44805" y="114300"/>
                </a:lnTo>
                <a:lnTo>
                  <a:pt x="42964" y="121920"/>
                </a:lnTo>
                <a:lnTo>
                  <a:pt x="17284" y="71120"/>
                </a:lnTo>
                <a:lnTo>
                  <a:pt x="17576" y="60960"/>
                </a:lnTo>
                <a:lnTo>
                  <a:pt x="41643" y="21590"/>
                </a:lnTo>
                <a:lnTo>
                  <a:pt x="55778" y="17780"/>
                </a:lnTo>
                <a:lnTo>
                  <a:pt x="647344" y="17780"/>
                </a:lnTo>
                <a:lnTo>
                  <a:pt x="682434" y="34290"/>
                </a:lnTo>
                <a:lnTo>
                  <a:pt x="692175" y="467360"/>
                </a:lnTo>
                <a:lnTo>
                  <a:pt x="692175" y="9969"/>
                </a:lnTo>
                <a:lnTo>
                  <a:pt x="682510" y="3810"/>
                </a:lnTo>
                <a:lnTo>
                  <a:pt x="665391" y="0"/>
                </a:lnTo>
                <a:lnTo>
                  <a:pt x="44259" y="0"/>
                </a:lnTo>
                <a:lnTo>
                  <a:pt x="27025" y="3810"/>
                </a:lnTo>
                <a:lnTo>
                  <a:pt x="12966" y="12700"/>
                </a:lnTo>
                <a:lnTo>
                  <a:pt x="3479" y="26670"/>
                </a:lnTo>
                <a:lnTo>
                  <a:pt x="0" y="44450"/>
                </a:lnTo>
                <a:lnTo>
                  <a:pt x="0" y="486410"/>
                </a:lnTo>
                <a:lnTo>
                  <a:pt x="3581" y="504190"/>
                </a:lnTo>
                <a:lnTo>
                  <a:pt x="13335" y="518160"/>
                </a:lnTo>
                <a:lnTo>
                  <a:pt x="27813" y="528320"/>
                </a:lnTo>
                <a:lnTo>
                  <a:pt x="45554" y="530860"/>
                </a:lnTo>
                <a:lnTo>
                  <a:pt x="262077" y="530860"/>
                </a:lnTo>
                <a:lnTo>
                  <a:pt x="267474" y="515620"/>
                </a:lnTo>
                <a:lnTo>
                  <a:pt x="267804" y="514350"/>
                </a:lnTo>
                <a:lnTo>
                  <a:pt x="55549" y="513080"/>
                </a:lnTo>
                <a:lnTo>
                  <a:pt x="48920" y="511810"/>
                </a:lnTo>
                <a:lnTo>
                  <a:pt x="18554" y="480060"/>
                </a:lnTo>
                <a:lnTo>
                  <a:pt x="17284" y="469900"/>
                </a:lnTo>
                <a:lnTo>
                  <a:pt x="17284" y="248920"/>
                </a:lnTo>
                <a:lnTo>
                  <a:pt x="20129" y="243840"/>
                </a:lnTo>
                <a:lnTo>
                  <a:pt x="31318" y="240030"/>
                </a:lnTo>
                <a:lnTo>
                  <a:pt x="36296" y="240030"/>
                </a:lnTo>
                <a:lnTo>
                  <a:pt x="43319" y="246380"/>
                </a:lnTo>
                <a:lnTo>
                  <a:pt x="44767" y="250190"/>
                </a:lnTo>
                <a:lnTo>
                  <a:pt x="44881" y="358140"/>
                </a:lnTo>
                <a:lnTo>
                  <a:pt x="45008" y="389890"/>
                </a:lnTo>
                <a:lnTo>
                  <a:pt x="504126" y="389890"/>
                </a:lnTo>
                <a:lnTo>
                  <a:pt x="508800" y="392430"/>
                </a:lnTo>
                <a:lnTo>
                  <a:pt x="514057" y="402590"/>
                </a:lnTo>
                <a:lnTo>
                  <a:pt x="513549" y="407670"/>
                </a:lnTo>
                <a:lnTo>
                  <a:pt x="508050" y="415290"/>
                </a:lnTo>
                <a:lnTo>
                  <a:pt x="504850" y="416560"/>
                </a:lnTo>
                <a:lnTo>
                  <a:pt x="499541" y="416560"/>
                </a:lnTo>
                <a:lnTo>
                  <a:pt x="362242" y="416953"/>
                </a:lnTo>
                <a:lnTo>
                  <a:pt x="362242" y="438150"/>
                </a:lnTo>
                <a:lnTo>
                  <a:pt x="362165" y="454660"/>
                </a:lnTo>
                <a:lnTo>
                  <a:pt x="355473" y="461010"/>
                </a:lnTo>
                <a:lnTo>
                  <a:pt x="338810" y="461010"/>
                </a:lnTo>
                <a:lnTo>
                  <a:pt x="332143" y="454660"/>
                </a:lnTo>
                <a:lnTo>
                  <a:pt x="332168" y="438150"/>
                </a:lnTo>
                <a:lnTo>
                  <a:pt x="338899" y="430530"/>
                </a:lnTo>
                <a:lnTo>
                  <a:pt x="355600" y="430530"/>
                </a:lnTo>
                <a:lnTo>
                  <a:pt x="362242" y="438150"/>
                </a:lnTo>
                <a:lnTo>
                  <a:pt x="362242" y="416953"/>
                </a:lnTo>
                <a:lnTo>
                  <a:pt x="44831" y="417830"/>
                </a:lnTo>
                <a:lnTo>
                  <a:pt x="44831" y="480060"/>
                </a:lnTo>
                <a:lnTo>
                  <a:pt x="51447" y="486410"/>
                </a:lnTo>
                <a:lnTo>
                  <a:pt x="486244" y="486410"/>
                </a:lnTo>
                <a:lnTo>
                  <a:pt x="492861" y="487680"/>
                </a:lnTo>
                <a:lnTo>
                  <a:pt x="497776" y="491490"/>
                </a:lnTo>
                <a:lnTo>
                  <a:pt x="500380" y="496570"/>
                </a:lnTo>
                <a:lnTo>
                  <a:pt x="500113" y="504190"/>
                </a:lnTo>
                <a:lnTo>
                  <a:pt x="498335" y="509270"/>
                </a:lnTo>
                <a:lnTo>
                  <a:pt x="493026" y="513080"/>
                </a:lnTo>
                <a:lnTo>
                  <a:pt x="426389" y="513080"/>
                </a:lnTo>
                <a:lnTo>
                  <a:pt x="432244" y="530860"/>
                </a:lnTo>
                <a:lnTo>
                  <a:pt x="665226" y="530860"/>
                </a:lnTo>
                <a:lnTo>
                  <a:pt x="682409" y="528320"/>
                </a:lnTo>
                <a:lnTo>
                  <a:pt x="696429" y="518160"/>
                </a:lnTo>
                <a:lnTo>
                  <a:pt x="705891" y="504190"/>
                </a:lnTo>
                <a:lnTo>
                  <a:pt x="709358" y="487680"/>
                </a:lnTo>
                <a:lnTo>
                  <a:pt x="709358" y="44450"/>
                </a:lnTo>
                <a:close/>
              </a:path>
            </a:pathLst>
          </a:custGeom>
          <a:solidFill>
            <a:srgbClr val="003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8" name="object 3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201093" y="5628185"/>
            <a:ext cx="873013" cy="630623"/>
          </a:xfrm>
          <a:prstGeom prst="rect">
            <a:avLst/>
          </a:prstGeom>
        </p:spPr>
      </p:pic>
      <p:sp>
        <p:nvSpPr>
          <p:cNvPr id="89" name="object 39"/>
          <p:cNvSpPr/>
          <p:nvPr/>
        </p:nvSpPr>
        <p:spPr>
          <a:xfrm>
            <a:off x="8619211" y="5640429"/>
            <a:ext cx="770890" cy="621665"/>
          </a:xfrm>
          <a:custGeom>
            <a:avLst/>
            <a:gdLst/>
            <a:ahLst/>
            <a:cxnLst/>
            <a:rect l="l" t="t" r="r" b="b"/>
            <a:pathLst>
              <a:path w="770890" h="621665">
                <a:moveTo>
                  <a:pt x="369062" y="50241"/>
                </a:moveTo>
                <a:lnTo>
                  <a:pt x="351650" y="13931"/>
                </a:lnTo>
                <a:lnTo>
                  <a:pt x="305219" y="4368"/>
                </a:lnTo>
                <a:lnTo>
                  <a:pt x="271018" y="2235"/>
                </a:lnTo>
                <a:lnTo>
                  <a:pt x="263398" y="2235"/>
                </a:lnTo>
                <a:lnTo>
                  <a:pt x="225412" y="6489"/>
                </a:lnTo>
                <a:lnTo>
                  <a:pt x="179489" y="14605"/>
                </a:lnTo>
                <a:lnTo>
                  <a:pt x="128016" y="24828"/>
                </a:lnTo>
                <a:lnTo>
                  <a:pt x="98806" y="30048"/>
                </a:lnTo>
                <a:lnTo>
                  <a:pt x="83058" y="380847"/>
                </a:lnTo>
                <a:lnTo>
                  <a:pt x="83489" y="394716"/>
                </a:lnTo>
                <a:lnTo>
                  <a:pt x="84759" y="404558"/>
                </a:lnTo>
                <a:lnTo>
                  <a:pt x="87249" y="409651"/>
                </a:lnTo>
                <a:lnTo>
                  <a:pt x="91948" y="410743"/>
                </a:lnTo>
                <a:lnTo>
                  <a:pt x="99872" y="409765"/>
                </a:lnTo>
                <a:lnTo>
                  <a:pt x="110629" y="407250"/>
                </a:lnTo>
                <a:lnTo>
                  <a:pt x="200342" y="383413"/>
                </a:lnTo>
                <a:lnTo>
                  <a:pt x="230695" y="376364"/>
                </a:lnTo>
                <a:lnTo>
                  <a:pt x="261429" y="371208"/>
                </a:lnTo>
                <a:lnTo>
                  <a:pt x="292608" y="368884"/>
                </a:lnTo>
                <a:lnTo>
                  <a:pt x="294132" y="368630"/>
                </a:lnTo>
                <a:lnTo>
                  <a:pt x="312305" y="369214"/>
                </a:lnTo>
                <a:lnTo>
                  <a:pt x="329869" y="371043"/>
                </a:lnTo>
                <a:lnTo>
                  <a:pt x="347599" y="374408"/>
                </a:lnTo>
                <a:lnTo>
                  <a:pt x="365506" y="379425"/>
                </a:lnTo>
                <a:lnTo>
                  <a:pt x="365506" y="379171"/>
                </a:lnTo>
                <a:lnTo>
                  <a:pt x="367665" y="378536"/>
                </a:lnTo>
                <a:lnTo>
                  <a:pt x="368935" y="375107"/>
                </a:lnTo>
                <a:lnTo>
                  <a:pt x="369062" y="50241"/>
                </a:lnTo>
                <a:close/>
              </a:path>
              <a:path w="770890" h="621665">
                <a:moveTo>
                  <a:pt x="371475" y="487248"/>
                </a:moveTo>
                <a:lnTo>
                  <a:pt x="339344" y="466293"/>
                </a:lnTo>
                <a:lnTo>
                  <a:pt x="289852" y="459168"/>
                </a:lnTo>
                <a:lnTo>
                  <a:pt x="264121" y="457962"/>
                </a:lnTo>
                <a:lnTo>
                  <a:pt x="238633" y="459562"/>
                </a:lnTo>
                <a:lnTo>
                  <a:pt x="213766" y="463537"/>
                </a:lnTo>
                <a:lnTo>
                  <a:pt x="188976" y="468706"/>
                </a:lnTo>
                <a:lnTo>
                  <a:pt x="164376" y="474637"/>
                </a:lnTo>
                <a:lnTo>
                  <a:pt x="93472" y="492582"/>
                </a:lnTo>
                <a:lnTo>
                  <a:pt x="79768" y="495592"/>
                </a:lnTo>
                <a:lnTo>
                  <a:pt x="69265" y="497192"/>
                </a:lnTo>
                <a:lnTo>
                  <a:pt x="61302" y="496836"/>
                </a:lnTo>
                <a:lnTo>
                  <a:pt x="55245" y="493979"/>
                </a:lnTo>
                <a:lnTo>
                  <a:pt x="51130" y="488784"/>
                </a:lnTo>
                <a:lnTo>
                  <a:pt x="49022" y="481215"/>
                </a:lnTo>
                <a:lnTo>
                  <a:pt x="48247" y="470801"/>
                </a:lnTo>
                <a:lnTo>
                  <a:pt x="48133" y="82372"/>
                </a:lnTo>
                <a:lnTo>
                  <a:pt x="47866" y="71869"/>
                </a:lnTo>
                <a:lnTo>
                  <a:pt x="46266" y="65087"/>
                </a:lnTo>
                <a:lnTo>
                  <a:pt x="42418" y="61429"/>
                </a:lnTo>
                <a:lnTo>
                  <a:pt x="35433" y="60274"/>
                </a:lnTo>
                <a:lnTo>
                  <a:pt x="29464" y="60274"/>
                </a:lnTo>
                <a:lnTo>
                  <a:pt x="25400" y="61544"/>
                </a:lnTo>
                <a:lnTo>
                  <a:pt x="19685" y="67259"/>
                </a:lnTo>
                <a:lnTo>
                  <a:pt x="18034" y="73228"/>
                </a:lnTo>
                <a:lnTo>
                  <a:pt x="17907" y="515696"/>
                </a:lnTo>
                <a:lnTo>
                  <a:pt x="18821" y="526084"/>
                </a:lnTo>
                <a:lnTo>
                  <a:pt x="22098" y="532828"/>
                </a:lnTo>
                <a:lnTo>
                  <a:pt x="28232" y="536511"/>
                </a:lnTo>
                <a:lnTo>
                  <a:pt x="37719" y="537667"/>
                </a:lnTo>
                <a:lnTo>
                  <a:pt x="338455" y="539191"/>
                </a:lnTo>
                <a:lnTo>
                  <a:pt x="345440" y="534365"/>
                </a:lnTo>
                <a:lnTo>
                  <a:pt x="352437" y="523100"/>
                </a:lnTo>
                <a:lnTo>
                  <a:pt x="356031" y="516369"/>
                </a:lnTo>
                <a:lnTo>
                  <a:pt x="369189" y="488645"/>
                </a:lnTo>
                <a:lnTo>
                  <a:pt x="371475" y="487248"/>
                </a:lnTo>
                <a:close/>
              </a:path>
              <a:path w="770890" h="621665">
                <a:moveTo>
                  <a:pt x="374840" y="429107"/>
                </a:moveTo>
                <a:lnTo>
                  <a:pt x="342544" y="398780"/>
                </a:lnTo>
                <a:lnTo>
                  <a:pt x="296951" y="393128"/>
                </a:lnTo>
                <a:lnTo>
                  <a:pt x="282117" y="394538"/>
                </a:lnTo>
                <a:lnTo>
                  <a:pt x="235750" y="403415"/>
                </a:lnTo>
                <a:lnTo>
                  <a:pt x="189534" y="413143"/>
                </a:lnTo>
                <a:lnTo>
                  <a:pt x="143471" y="423570"/>
                </a:lnTo>
                <a:lnTo>
                  <a:pt x="97548" y="434568"/>
                </a:lnTo>
                <a:lnTo>
                  <a:pt x="78282" y="459320"/>
                </a:lnTo>
                <a:lnTo>
                  <a:pt x="82232" y="469226"/>
                </a:lnTo>
                <a:lnTo>
                  <a:pt x="89369" y="471411"/>
                </a:lnTo>
                <a:lnTo>
                  <a:pt x="98183" y="469277"/>
                </a:lnTo>
                <a:lnTo>
                  <a:pt x="107200" y="466267"/>
                </a:lnTo>
                <a:lnTo>
                  <a:pt x="150609" y="453986"/>
                </a:lnTo>
                <a:lnTo>
                  <a:pt x="194081" y="442201"/>
                </a:lnTo>
                <a:lnTo>
                  <a:pt x="237845" y="433527"/>
                </a:lnTo>
                <a:lnTo>
                  <a:pt x="282067" y="430606"/>
                </a:lnTo>
                <a:lnTo>
                  <a:pt x="326986" y="436067"/>
                </a:lnTo>
                <a:lnTo>
                  <a:pt x="372770" y="452513"/>
                </a:lnTo>
                <a:lnTo>
                  <a:pt x="374840" y="429107"/>
                </a:lnTo>
                <a:close/>
              </a:path>
              <a:path w="770890" h="621665">
                <a:moveTo>
                  <a:pt x="694563" y="336499"/>
                </a:moveTo>
                <a:lnTo>
                  <a:pt x="694309" y="55575"/>
                </a:lnTo>
                <a:lnTo>
                  <a:pt x="662076" y="29629"/>
                </a:lnTo>
                <a:lnTo>
                  <a:pt x="643712" y="26009"/>
                </a:lnTo>
                <a:lnTo>
                  <a:pt x="607441" y="18110"/>
                </a:lnTo>
                <a:lnTo>
                  <a:pt x="546417" y="5321"/>
                </a:lnTo>
                <a:lnTo>
                  <a:pt x="512241" y="495"/>
                </a:lnTo>
                <a:lnTo>
                  <a:pt x="478231" y="0"/>
                </a:lnTo>
                <a:lnTo>
                  <a:pt x="443992" y="5918"/>
                </a:lnTo>
                <a:lnTo>
                  <a:pt x="423291" y="13208"/>
                </a:lnTo>
                <a:lnTo>
                  <a:pt x="411200" y="22491"/>
                </a:lnTo>
                <a:lnTo>
                  <a:pt x="405523" y="36639"/>
                </a:lnTo>
                <a:lnTo>
                  <a:pt x="404114" y="58496"/>
                </a:lnTo>
                <a:lnTo>
                  <a:pt x="404495" y="366852"/>
                </a:lnTo>
                <a:lnTo>
                  <a:pt x="405765" y="383616"/>
                </a:lnTo>
                <a:lnTo>
                  <a:pt x="425297" y="376529"/>
                </a:lnTo>
                <a:lnTo>
                  <a:pt x="444893" y="371449"/>
                </a:lnTo>
                <a:lnTo>
                  <a:pt x="464616" y="368388"/>
                </a:lnTo>
                <a:lnTo>
                  <a:pt x="484505" y="367360"/>
                </a:lnTo>
                <a:lnTo>
                  <a:pt x="496252" y="367715"/>
                </a:lnTo>
                <a:lnTo>
                  <a:pt x="603999" y="389712"/>
                </a:lnTo>
                <a:lnTo>
                  <a:pt x="684403" y="409905"/>
                </a:lnTo>
                <a:lnTo>
                  <a:pt x="689102" y="409905"/>
                </a:lnTo>
                <a:lnTo>
                  <a:pt x="693420" y="406603"/>
                </a:lnTo>
                <a:lnTo>
                  <a:pt x="694563" y="402158"/>
                </a:lnTo>
                <a:lnTo>
                  <a:pt x="694563" y="336499"/>
                </a:lnTo>
                <a:close/>
              </a:path>
              <a:path w="770890" h="621665">
                <a:moveTo>
                  <a:pt x="700125" y="450964"/>
                </a:moveTo>
                <a:lnTo>
                  <a:pt x="611136" y="415874"/>
                </a:lnTo>
                <a:lnTo>
                  <a:pt x="543814" y="398653"/>
                </a:lnTo>
                <a:lnTo>
                  <a:pt x="484301" y="391071"/>
                </a:lnTo>
                <a:lnTo>
                  <a:pt x="454571" y="393496"/>
                </a:lnTo>
                <a:lnTo>
                  <a:pt x="425094" y="401396"/>
                </a:lnTo>
                <a:lnTo>
                  <a:pt x="409752" y="409663"/>
                </a:lnTo>
                <a:lnTo>
                  <a:pt x="401751" y="420598"/>
                </a:lnTo>
                <a:lnTo>
                  <a:pt x="400824" y="434873"/>
                </a:lnTo>
                <a:lnTo>
                  <a:pt x="406717" y="453136"/>
                </a:lnTo>
                <a:lnTo>
                  <a:pt x="450392" y="434873"/>
                </a:lnTo>
                <a:lnTo>
                  <a:pt x="494855" y="429133"/>
                </a:lnTo>
                <a:lnTo>
                  <a:pt x="539889" y="432904"/>
                </a:lnTo>
                <a:lnTo>
                  <a:pt x="585266" y="443141"/>
                </a:lnTo>
                <a:lnTo>
                  <a:pt x="648893" y="461378"/>
                </a:lnTo>
                <a:lnTo>
                  <a:pt x="670280" y="466699"/>
                </a:lnTo>
                <a:lnTo>
                  <a:pt x="678141" y="467448"/>
                </a:lnTo>
                <a:lnTo>
                  <a:pt x="686866" y="466763"/>
                </a:lnTo>
                <a:lnTo>
                  <a:pt x="694334" y="464756"/>
                </a:lnTo>
                <a:lnTo>
                  <a:pt x="698360" y="461556"/>
                </a:lnTo>
                <a:lnTo>
                  <a:pt x="700125" y="450964"/>
                </a:lnTo>
                <a:close/>
              </a:path>
              <a:path w="770890" h="621665">
                <a:moveTo>
                  <a:pt x="757428" y="511251"/>
                </a:moveTo>
                <a:lnTo>
                  <a:pt x="756678" y="410146"/>
                </a:lnTo>
                <a:lnTo>
                  <a:pt x="756031" y="93421"/>
                </a:lnTo>
                <a:lnTo>
                  <a:pt x="757047" y="76149"/>
                </a:lnTo>
                <a:lnTo>
                  <a:pt x="753237" y="67386"/>
                </a:lnTo>
                <a:lnTo>
                  <a:pt x="746125" y="61925"/>
                </a:lnTo>
                <a:lnTo>
                  <a:pt x="739902" y="61798"/>
                </a:lnTo>
                <a:lnTo>
                  <a:pt x="733171" y="66751"/>
                </a:lnTo>
                <a:lnTo>
                  <a:pt x="728472" y="74498"/>
                </a:lnTo>
                <a:lnTo>
                  <a:pt x="729234" y="83515"/>
                </a:lnTo>
                <a:lnTo>
                  <a:pt x="729742" y="457149"/>
                </a:lnTo>
                <a:lnTo>
                  <a:pt x="714794" y="496989"/>
                </a:lnTo>
                <a:lnTo>
                  <a:pt x="706577" y="497649"/>
                </a:lnTo>
                <a:lnTo>
                  <a:pt x="696772" y="496481"/>
                </a:lnTo>
                <a:lnTo>
                  <a:pt x="685419" y="494106"/>
                </a:lnTo>
                <a:lnTo>
                  <a:pt x="676783" y="491998"/>
                </a:lnTo>
                <a:lnTo>
                  <a:pt x="628586" y="478447"/>
                </a:lnTo>
                <a:lnTo>
                  <a:pt x="617080" y="475602"/>
                </a:lnTo>
                <a:lnTo>
                  <a:pt x="575094" y="468058"/>
                </a:lnTo>
                <a:lnTo>
                  <a:pt x="510362" y="459028"/>
                </a:lnTo>
                <a:lnTo>
                  <a:pt x="477139" y="456514"/>
                </a:lnTo>
                <a:lnTo>
                  <a:pt x="456361" y="458050"/>
                </a:lnTo>
                <a:lnTo>
                  <a:pt x="436473" y="464477"/>
                </a:lnTo>
                <a:lnTo>
                  <a:pt x="417664" y="475678"/>
                </a:lnTo>
                <a:lnTo>
                  <a:pt x="400177" y="491566"/>
                </a:lnTo>
                <a:lnTo>
                  <a:pt x="411568" y="502373"/>
                </a:lnTo>
                <a:lnTo>
                  <a:pt x="416242" y="507530"/>
                </a:lnTo>
                <a:lnTo>
                  <a:pt x="419773" y="512991"/>
                </a:lnTo>
                <a:lnTo>
                  <a:pt x="424713" y="529539"/>
                </a:lnTo>
                <a:lnTo>
                  <a:pt x="430276" y="535749"/>
                </a:lnTo>
                <a:lnTo>
                  <a:pt x="438899" y="538708"/>
                </a:lnTo>
                <a:lnTo>
                  <a:pt x="451104" y="539445"/>
                </a:lnTo>
                <a:lnTo>
                  <a:pt x="618197" y="538924"/>
                </a:lnTo>
                <a:lnTo>
                  <a:pt x="729742" y="539445"/>
                </a:lnTo>
                <a:lnTo>
                  <a:pt x="740664" y="539318"/>
                </a:lnTo>
                <a:lnTo>
                  <a:pt x="747903" y="537794"/>
                </a:lnTo>
                <a:lnTo>
                  <a:pt x="755650" y="529920"/>
                </a:lnTo>
                <a:lnTo>
                  <a:pt x="757428" y="522808"/>
                </a:lnTo>
                <a:lnTo>
                  <a:pt x="757428" y="511251"/>
                </a:lnTo>
                <a:close/>
              </a:path>
              <a:path w="770890" h="621665">
                <a:moveTo>
                  <a:pt x="770267" y="580682"/>
                </a:moveTo>
                <a:lnTo>
                  <a:pt x="769112" y="570280"/>
                </a:lnTo>
                <a:lnTo>
                  <a:pt x="762990" y="565327"/>
                </a:lnTo>
                <a:lnTo>
                  <a:pt x="754024" y="563816"/>
                </a:lnTo>
                <a:lnTo>
                  <a:pt x="439000" y="563499"/>
                </a:lnTo>
                <a:lnTo>
                  <a:pt x="427583" y="564057"/>
                </a:lnTo>
                <a:lnTo>
                  <a:pt x="417449" y="566661"/>
                </a:lnTo>
                <a:lnTo>
                  <a:pt x="408838" y="572554"/>
                </a:lnTo>
                <a:lnTo>
                  <a:pt x="401967" y="583057"/>
                </a:lnTo>
                <a:lnTo>
                  <a:pt x="398221" y="587527"/>
                </a:lnTo>
                <a:lnTo>
                  <a:pt x="392125" y="591159"/>
                </a:lnTo>
                <a:lnTo>
                  <a:pt x="385025" y="593585"/>
                </a:lnTo>
                <a:lnTo>
                  <a:pt x="378256" y="594487"/>
                </a:lnTo>
                <a:lnTo>
                  <a:pt x="371843" y="594512"/>
                </a:lnTo>
                <a:lnTo>
                  <a:pt x="365455" y="585800"/>
                </a:lnTo>
                <a:lnTo>
                  <a:pt x="358965" y="581075"/>
                </a:lnTo>
                <a:lnTo>
                  <a:pt x="352755" y="575843"/>
                </a:lnTo>
                <a:lnTo>
                  <a:pt x="346519" y="570242"/>
                </a:lnTo>
                <a:lnTo>
                  <a:pt x="340271" y="565746"/>
                </a:lnTo>
                <a:lnTo>
                  <a:pt x="333997" y="563880"/>
                </a:lnTo>
                <a:lnTo>
                  <a:pt x="230428" y="563321"/>
                </a:lnTo>
                <a:lnTo>
                  <a:pt x="126873" y="563562"/>
                </a:lnTo>
                <a:lnTo>
                  <a:pt x="23304" y="564616"/>
                </a:lnTo>
                <a:lnTo>
                  <a:pt x="17437" y="566559"/>
                </a:lnTo>
                <a:lnTo>
                  <a:pt x="11620" y="571207"/>
                </a:lnTo>
                <a:lnTo>
                  <a:pt x="5816" y="576986"/>
                </a:lnTo>
                <a:lnTo>
                  <a:pt x="0" y="582358"/>
                </a:lnTo>
                <a:lnTo>
                  <a:pt x="71551" y="594575"/>
                </a:lnTo>
                <a:lnTo>
                  <a:pt x="259041" y="594944"/>
                </a:lnTo>
                <a:lnTo>
                  <a:pt x="305904" y="595553"/>
                </a:lnTo>
                <a:lnTo>
                  <a:pt x="318770" y="597192"/>
                </a:lnTo>
                <a:lnTo>
                  <a:pt x="331685" y="601179"/>
                </a:lnTo>
                <a:lnTo>
                  <a:pt x="344284" y="606717"/>
                </a:lnTo>
                <a:lnTo>
                  <a:pt x="356222" y="613067"/>
                </a:lnTo>
                <a:lnTo>
                  <a:pt x="369544" y="619086"/>
                </a:lnTo>
                <a:lnTo>
                  <a:pt x="382143" y="621182"/>
                </a:lnTo>
                <a:lnTo>
                  <a:pt x="394677" y="618959"/>
                </a:lnTo>
                <a:lnTo>
                  <a:pt x="407809" y="612038"/>
                </a:lnTo>
                <a:lnTo>
                  <a:pt x="417614" y="606056"/>
                </a:lnTo>
                <a:lnTo>
                  <a:pt x="428307" y="601091"/>
                </a:lnTo>
                <a:lnTo>
                  <a:pt x="439445" y="597598"/>
                </a:lnTo>
                <a:lnTo>
                  <a:pt x="450532" y="596036"/>
                </a:lnTo>
                <a:lnTo>
                  <a:pt x="486651" y="595096"/>
                </a:lnTo>
                <a:lnTo>
                  <a:pt x="522808" y="594931"/>
                </a:lnTo>
                <a:lnTo>
                  <a:pt x="595147" y="595299"/>
                </a:lnTo>
                <a:lnTo>
                  <a:pt x="595147" y="595706"/>
                </a:lnTo>
                <a:lnTo>
                  <a:pt x="670153" y="595896"/>
                </a:lnTo>
                <a:lnTo>
                  <a:pt x="745134" y="595045"/>
                </a:lnTo>
                <a:lnTo>
                  <a:pt x="767219" y="585470"/>
                </a:lnTo>
                <a:lnTo>
                  <a:pt x="770267" y="580682"/>
                </a:lnTo>
                <a:close/>
              </a:path>
            </a:pathLst>
          </a:custGeom>
          <a:solidFill>
            <a:srgbClr val="003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40"/>
          <p:cNvSpPr txBox="1"/>
          <p:nvPr/>
        </p:nvSpPr>
        <p:spPr>
          <a:xfrm>
            <a:off x="3648704" y="2177850"/>
            <a:ext cx="29343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Gradient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Outlined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Icons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91" name="object 41"/>
          <p:cNvSpPr txBox="1"/>
          <p:nvPr/>
        </p:nvSpPr>
        <p:spPr>
          <a:xfrm>
            <a:off x="3648703" y="3655282"/>
            <a:ext cx="193461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Plus Jakarta Sans" pitchFamily="2" charset="0"/>
                <a:cs typeface="Plus Jakarta Sans" pitchFamily="2" charset="0"/>
              </a:rPr>
              <a:t>Outlined</a:t>
            </a:r>
            <a:r>
              <a:rPr sz="14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Icons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92" name="object 42"/>
          <p:cNvSpPr txBox="1"/>
          <p:nvPr/>
        </p:nvSpPr>
        <p:spPr>
          <a:xfrm>
            <a:off x="3648703" y="5132713"/>
            <a:ext cx="17970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Plus Jakarta Sans" pitchFamily="2" charset="0"/>
                <a:cs typeface="Plus Jakarta Sans" pitchFamily="2" charset="0"/>
              </a:rPr>
              <a:t>Filled</a:t>
            </a:r>
            <a:r>
              <a:rPr sz="14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Icons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521259"/>
            <a:ext cx="3154045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3" name="object 5"/>
          <p:cNvSpPr/>
          <p:nvPr/>
        </p:nvSpPr>
        <p:spPr>
          <a:xfrm flipV="1">
            <a:off x="1300625" y="868500"/>
            <a:ext cx="9590750" cy="45719"/>
          </a:xfrm>
          <a:custGeom>
            <a:avLst/>
            <a:gdLst/>
            <a:ahLst/>
            <a:cxnLst/>
            <a:rect l="l" t="t" r="r" b="b"/>
            <a:pathLst>
              <a:path w="6116320">
                <a:moveTo>
                  <a:pt x="0" y="0"/>
                </a:moveTo>
                <a:lnTo>
                  <a:pt x="6116193" y="0"/>
                </a:lnTo>
              </a:path>
            </a:pathLst>
          </a:cu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12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1" y="180521"/>
            <a:ext cx="11891057" cy="667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6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object 3"/>
          <p:cNvSpPr/>
          <p:nvPr/>
        </p:nvSpPr>
        <p:spPr>
          <a:xfrm>
            <a:off x="0" y="-406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10692003" y="0"/>
                </a:moveTo>
                <a:lnTo>
                  <a:pt x="0" y="0"/>
                </a:lnTo>
                <a:lnTo>
                  <a:pt x="0" y="19050"/>
                </a:lnTo>
                <a:lnTo>
                  <a:pt x="10692003" y="19050"/>
                </a:lnTo>
                <a:lnTo>
                  <a:pt x="106920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2430823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8777706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9" name="object 7"/>
          <p:cNvSpPr/>
          <p:nvPr/>
        </p:nvSpPr>
        <p:spPr>
          <a:xfrm>
            <a:off x="0" y="2216568"/>
            <a:ext cx="8737600" cy="4649470"/>
          </a:xfrm>
          <a:custGeom>
            <a:avLst/>
            <a:gdLst/>
            <a:ahLst/>
            <a:cxnLst/>
            <a:rect l="l" t="t" r="r" b="b"/>
            <a:pathLst>
              <a:path w="8737600" h="4649470">
                <a:moveTo>
                  <a:pt x="8737371" y="0"/>
                </a:moveTo>
                <a:lnTo>
                  <a:pt x="0" y="0"/>
                </a:lnTo>
                <a:lnTo>
                  <a:pt x="0" y="4648936"/>
                </a:lnTo>
                <a:lnTo>
                  <a:pt x="8737371" y="4648936"/>
                </a:lnTo>
                <a:lnTo>
                  <a:pt x="8737371" y="0"/>
                </a:lnTo>
                <a:close/>
              </a:path>
            </a:pathLst>
          </a:custGeom>
          <a:solidFill>
            <a:srgbClr val="023E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 txBox="1"/>
          <p:nvPr/>
        </p:nvSpPr>
        <p:spPr>
          <a:xfrm>
            <a:off x="2039462" y="3441293"/>
            <a:ext cx="3079159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99745">
              <a:lnSpc>
                <a:spcPct val="150000"/>
              </a:lnSpc>
              <a:spcBef>
                <a:spcPts val="100"/>
              </a:spcBef>
            </a:pPr>
            <a:r>
              <a:rPr sz="140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Stationary</a:t>
            </a:r>
            <a:r>
              <a:rPr sz="1400" spc="75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Materials </a:t>
            </a:r>
            <a:r>
              <a:rPr sz="1400" spc="2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Promotional</a:t>
            </a:r>
            <a:r>
              <a:rPr sz="1400" spc="135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items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  <a:p>
            <a:pPr marL="12700" marR="5080">
              <a:lnSpc>
                <a:spcPct val="150000"/>
              </a:lnSpc>
            </a:pPr>
            <a:r>
              <a:rPr sz="140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Environmental</a:t>
            </a:r>
            <a:r>
              <a:rPr sz="1400" spc="4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Advertising </a:t>
            </a:r>
            <a:r>
              <a:rPr sz="1400" spc="4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Publications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  <a:p>
            <a:pPr marL="12700" marR="181610">
              <a:lnSpc>
                <a:spcPct val="150000"/>
              </a:lnSpc>
            </a:pPr>
            <a:r>
              <a:rPr sz="140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Digital</a:t>
            </a:r>
            <a:r>
              <a:rPr sz="1400" spc="85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 smtClean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Communications</a:t>
            </a:r>
            <a:endParaRPr lang="en-US" sz="1400" spc="-10" dirty="0" smtClean="0">
              <a:solidFill>
                <a:srgbClr val="AB8C55"/>
              </a:solidFill>
              <a:latin typeface="Plus Jakarta Sans" pitchFamily="2" charset="0"/>
              <a:cs typeface="Plus Jakarta Sans" pitchFamily="2" charset="0"/>
            </a:endParaRPr>
          </a:p>
          <a:p>
            <a:pPr marL="12700" marR="181610">
              <a:lnSpc>
                <a:spcPct val="150000"/>
              </a:lnSpc>
            </a:pPr>
            <a:r>
              <a:rPr sz="1400" spc="-10" dirty="0" smtClean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Event</a:t>
            </a:r>
            <a:r>
              <a:rPr sz="1400" spc="-5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Items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2" name="object 10"/>
          <p:cNvSpPr txBox="1">
            <a:spLocks/>
          </p:cNvSpPr>
          <p:nvPr/>
        </p:nvSpPr>
        <p:spPr>
          <a:xfrm>
            <a:off x="854233" y="2531226"/>
            <a:ext cx="7325007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Ethiopic Sadiss" pitchFamily="2" charset="0"/>
                <a:ea typeface="+mj-ea"/>
                <a:cs typeface="Behind The Nineties" pitchFamily="50" charset="0"/>
              </a:defRPr>
            </a:lvl1pPr>
          </a:lstStyle>
          <a:p>
            <a:pPr marL="118110">
              <a:lnSpc>
                <a:spcPct val="100000"/>
              </a:lnSpc>
              <a:spcBef>
                <a:spcPts val="100"/>
              </a:spcBef>
            </a:pPr>
            <a:r>
              <a:rPr lang="en-US" sz="4400" spc="480" dirty="0" smtClean="0">
                <a:solidFill>
                  <a:srgbClr val="C6922C"/>
                </a:solidFill>
                <a:latin typeface="Behind The Nineties" pitchFamily="50" charset="0"/>
              </a:rPr>
              <a:t>06.</a:t>
            </a:r>
            <a:r>
              <a:rPr lang="en-US" sz="4400" spc="-170" dirty="0" smtClean="0">
                <a:solidFill>
                  <a:srgbClr val="C6922C"/>
                </a:solidFill>
                <a:latin typeface="Behind The Nineties" pitchFamily="50" charset="0"/>
              </a:rPr>
              <a:t> </a:t>
            </a:r>
            <a:r>
              <a:rPr lang="en-US" sz="4400" spc="150" dirty="0" smtClean="0">
                <a:solidFill>
                  <a:srgbClr val="C6922C"/>
                </a:solidFill>
                <a:latin typeface="Behind The Nineties" pitchFamily="50" charset="0"/>
              </a:rPr>
              <a:t>Application</a:t>
            </a:r>
            <a:endParaRPr lang="en-US" sz="4400" spc="150" dirty="0">
              <a:solidFill>
                <a:srgbClr val="C6922C"/>
              </a:solidFill>
              <a:latin typeface="Behind The Nineties" pitchFamily="50" charset="0"/>
            </a:endParaRPr>
          </a:p>
        </p:txBody>
      </p:sp>
      <p:sp>
        <p:nvSpPr>
          <p:cNvPr id="11" name="object 7"/>
          <p:cNvSpPr/>
          <p:nvPr/>
        </p:nvSpPr>
        <p:spPr>
          <a:xfrm>
            <a:off x="2430823" y="694096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163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object 3"/>
          <p:cNvSpPr/>
          <p:nvPr/>
        </p:nvSpPr>
        <p:spPr>
          <a:xfrm>
            <a:off x="0" y="-406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10692003" y="0"/>
                </a:moveTo>
                <a:lnTo>
                  <a:pt x="0" y="0"/>
                </a:lnTo>
                <a:lnTo>
                  <a:pt x="0" y="19050"/>
                </a:lnTo>
                <a:lnTo>
                  <a:pt x="10692003" y="19050"/>
                </a:lnTo>
                <a:lnTo>
                  <a:pt x="106920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2430823" y="382145"/>
            <a:ext cx="360774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8777706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9" name="object 7"/>
          <p:cNvSpPr/>
          <p:nvPr/>
        </p:nvSpPr>
        <p:spPr>
          <a:xfrm>
            <a:off x="0" y="1064871"/>
            <a:ext cx="12192000" cy="5801167"/>
          </a:xfrm>
          <a:custGeom>
            <a:avLst/>
            <a:gdLst/>
            <a:ahLst/>
            <a:cxnLst/>
            <a:rect l="l" t="t" r="r" b="b"/>
            <a:pathLst>
              <a:path w="8737600" h="4649470">
                <a:moveTo>
                  <a:pt x="8737371" y="0"/>
                </a:moveTo>
                <a:lnTo>
                  <a:pt x="0" y="0"/>
                </a:lnTo>
                <a:lnTo>
                  <a:pt x="0" y="4648936"/>
                </a:lnTo>
                <a:lnTo>
                  <a:pt x="8737371" y="4648936"/>
                </a:lnTo>
                <a:lnTo>
                  <a:pt x="8737371" y="0"/>
                </a:lnTo>
                <a:close/>
              </a:path>
            </a:pathLst>
          </a:custGeom>
          <a:solidFill>
            <a:srgbClr val="023E5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4040" y="1296365"/>
            <a:ext cx="4710125" cy="5216115"/>
          </a:xfrm>
          <a:prstGeom prst="rect">
            <a:avLst/>
          </a:prstGeom>
        </p:spPr>
      </p:pic>
      <p:pic>
        <p:nvPicPr>
          <p:cNvPr id="13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29574" y="1333201"/>
            <a:ext cx="2930303" cy="2504120"/>
          </a:xfrm>
          <a:prstGeom prst="rect">
            <a:avLst/>
          </a:prstGeom>
        </p:spPr>
      </p:pic>
      <p:pic>
        <p:nvPicPr>
          <p:cNvPr id="14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29574" y="4008361"/>
            <a:ext cx="2930303" cy="2504120"/>
          </a:xfrm>
          <a:prstGeom prst="rect">
            <a:avLst/>
          </a:prstGeom>
        </p:spPr>
      </p:pic>
      <p:sp>
        <p:nvSpPr>
          <p:cNvPr id="15" name="object 7"/>
          <p:cNvSpPr txBox="1"/>
          <p:nvPr/>
        </p:nvSpPr>
        <p:spPr>
          <a:xfrm>
            <a:off x="444500" y="5782529"/>
            <a:ext cx="284271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spc="50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Letterhead</a:t>
            </a:r>
            <a:endParaRPr sz="38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314831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object 7"/>
          <p:cNvSpPr/>
          <p:nvPr/>
        </p:nvSpPr>
        <p:spPr>
          <a:xfrm>
            <a:off x="2430823" y="694096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364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985"/>
            <a:ext cx="12192000" cy="6843015"/>
          </a:xfrm>
          <a:prstGeom prst="rect">
            <a:avLst/>
          </a:prstGeom>
        </p:spPr>
      </p:pic>
      <p:sp>
        <p:nvSpPr>
          <p:cNvPr id="5" name="object 3"/>
          <p:cNvSpPr/>
          <p:nvPr/>
        </p:nvSpPr>
        <p:spPr>
          <a:xfrm>
            <a:off x="0" y="-406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10692003" y="0"/>
                </a:moveTo>
                <a:lnTo>
                  <a:pt x="0" y="0"/>
                </a:lnTo>
                <a:lnTo>
                  <a:pt x="0" y="19050"/>
                </a:lnTo>
                <a:lnTo>
                  <a:pt x="10692003" y="19050"/>
                </a:lnTo>
                <a:lnTo>
                  <a:pt x="106920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2430823" y="38214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8777706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314831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object 4"/>
          <p:cNvSpPr txBox="1"/>
          <p:nvPr/>
        </p:nvSpPr>
        <p:spPr>
          <a:xfrm>
            <a:off x="444500" y="5518724"/>
            <a:ext cx="2703814" cy="76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sz="1800" b="1" spc="140" dirty="0">
                <a:solidFill>
                  <a:srgbClr val="C6922C"/>
                </a:solidFill>
                <a:latin typeface="Times New Roman"/>
                <a:cs typeface="Times New Roman"/>
              </a:rPr>
              <a:t>Business</a:t>
            </a:r>
            <a:endParaRPr sz="1800" dirty="0">
              <a:solidFill>
                <a:srgbClr val="C6922C"/>
              </a:solidFill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55" dirty="0">
                <a:solidFill>
                  <a:srgbClr val="C6922C"/>
                </a:solidFill>
                <a:latin typeface="Cambria"/>
                <a:cs typeface="Cambria"/>
              </a:rPr>
              <a:t>Card</a:t>
            </a:r>
            <a:endParaRPr sz="3800" dirty="0">
              <a:solidFill>
                <a:srgbClr val="C6922C"/>
              </a:solidFill>
              <a:latin typeface="Cambria"/>
              <a:cs typeface="Cambria"/>
            </a:endParaRPr>
          </a:p>
        </p:txBody>
      </p:sp>
      <p:pic>
        <p:nvPicPr>
          <p:cNvPr id="18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05782" y="1037799"/>
            <a:ext cx="5717063" cy="2642638"/>
          </a:xfrm>
          <a:prstGeom prst="rect">
            <a:avLst/>
          </a:prstGeom>
        </p:spPr>
      </p:pic>
      <p:pic>
        <p:nvPicPr>
          <p:cNvPr id="19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05782" y="3830090"/>
            <a:ext cx="5717063" cy="2642638"/>
          </a:xfrm>
          <a:prstGeom prst="rect">
            <a:avLst/>
          </a:prstGeom>
        </p:spPr>
      </p:pic>
      <p:sp>
        <p:nvSpPr>
          <p:cNvPr id="12" name="object 7"/>
          <p:cNvSpPr/>
          <p:nvPr/>
        </p:nvSpPr>
        <p:spPr>
          <a:xfrm>
            <a:off x="2430823" y="694096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86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985"/>
            <a:ext cx="12192000" cy="6843015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/>
          <p:nvPr/>
        </p:nvSpPr>
        <p:spPr>
          <a:xfrm>
            <a:off x="0" y="-406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10692003" y="0"/>
                </a:moveTo>
                <a:lnTo>
                  <a:pt x="0" y="0"/>
                </a:lnTo>
                <a:lnTo>
                  <a:pt x="0" y="19050"/>
                </a:lnTo>
                <a:lnTo>
                  <a:pt x="10692003" y="19050"/>
                </a:lnTo>
                <a:lnTo>
                  <a:pt x="1069200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314831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object 4"/>
          <p:cNvSpPr txBox="1"/>
          <p:nvPr/>
        </p:nvSpPr>
        <p:spPr>
          <a:xfrm>
            <a:off x="444500" y="5713667"/>
            <a:ext cx="2703814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spc="75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Envelope</a:t>
            </a:r>
            <a:endParaRPr sz="38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  <p:pic>
        <p:nvPicPr>
          <p:cNvPr id="13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48314" y="1053296"/>
            <a:ext cx="4945407" cy="5326832"/>
          </a:xfrm>
          <a:prstGeom prst="rect">
            <a:avLst/>
          </a:prstGeom>
        </p:spPr>
      </p:pic>
      <p:pic>
        <p:nvPicPr>
          <p:cNvPr id="14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83993" y="3830090"/>
            <a:ext cx="2642508" cy="2439314"/>
          </a:xfrm>
          <a:prstGeom prst="rect">
            <a:avLst/>
          </a:prstGeom>
        </p:spPr>
      </p:pic>
      <p:pic>
        <p:nvPicPr>
          <p:cNvPr id="15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83993" y="1188274"/>
            <a:ext cx="2642508" cy="243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8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" y="162045"/>
            <a:ext cx="11979797" cy="653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49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667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2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>
          <a:xfrm>
            <a:off x="2088150" y="710750"/>
            <a:ext cx="279636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9" name="object 3"/>
          <p:cNvSpPr txBox="1"/>
          <p:nvPr/>
        </p:nvSpPr>
        <p:spPr>
          <a:xfrm>
            <a:off x="8692587" y="717820"/>
            <a:ext cx="155658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444500" y="5747988"/>
            <a:ext cx="1513952" cy="7566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sz="1800" b="1" spc="60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About</a:t>
            </a:r>
            <a:endParaRPr sz="18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  <a:p>
            <a:pPr marL="12700">
              <a:lnSpc>
                <a:spcPts val="4130"/>
              </a:lnSpc>
            </a:pPr>
            <a:r>
              <a:rPr sz="3800" b="1" spc="305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ASC</a:t>
            </a:r>
            <a:endParaRPr sz="38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  <p:sp>
        <p:nvSpPr>
          <p:cNvPr id="11" name="object 5"/>
          <p:cNvSpPr/>
          <p:nvPr/>
        </p:nvSpPr>
        <p:spPr>
          <a:xfrm flipV="1">
            <a:off x="2071868" y="1093924"/>
            <a:ext cx="8163062" cy="45719"/>
          </a:xfrm>
          <a:custGeom>
            <a:avLst/>
            <a:gdLst/>
            <a:ahLst/>
            <a:cxnLst/>
            <a:rect l="l" t="t" r="r" b="b"/>
            <a:pathLst>
              <a:path w="9320530">
                <a:moveTo>
                  <a:pt x="0" y="0"/>
                </a:moveTo>
                <a:lnTo>
                  <a:pt x="9320403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/>
          <p:cNvSpPr txBox="1"/>
          <p:nvPr/>
        </p:nvSpPr>
        <p:spPr>
          <a:xfrm>
            <a:off x="444500" y="3238331"/>
            <a:ext cx="3027905" cy="216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400" spc="-65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Court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60" dirty="0"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Regional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State </a:t>
            </a:r>
            <a:r>
              <a:rPr sz="1400" spc="-75" dirty="0">
                <a:latin typeface="Plus Jakarta Sans" pitchFamily="2" charset="0"/>
                <a:cs typeface="Plus Jakarta Sans" pitchFamily="2" charset="0"/>
              </a:rPr>
              <a:t>(ASC)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is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dedicated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upholding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5" dirty="0">
                <a:latin typeface="Plus Jakarta Sans" pitchFamily="2" charset="0"/>
                <a:cs typeface="Plus Jakarta Sans" pitchFamily="2" charset="0"/>
              </a:rPr>
              <a:t>justice,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legal </a:t>
            </a:r>
            <a:r>
              <a:rPr sz="1400" spc="-50" dirty="0">
                <a:latin typeface="Plus Jakarta Sans" pitchFamily="2" charset="0"/>
                <a:cs typeface="Plus Jakarta Sans" pitchFamily="2" charset="0"/>
              </a:rPr>
              <a:t>integrity,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5" dirty="0">
                <a:latin typeface="Plus Jakarta Sans" pitchFamily="2" charset="0"/>
                <a:cs typeface="Plus Jakarta Sans" pitchFamily="2" charset="0"/>
              </a:rPr>
              <a:t>rule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law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5" dirty="0">
                <a:latin typeface="Plus Jakarta Sans" pitchFamily="2" charset="0"/>
                <a:cs typeface="Plus Jakarta Sans" pitchFamily="2" charset="0"/>
              </a:rPr>
              <a:t>within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region.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As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highest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judicial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0" dirty="0">
                <a:latin typeface="Plus Jakarta Sans" pitchFamily="2" charset="0"/>
                <a:cs typeface="Plus Jakarta Sans" pitchFamily="2" charset="0"/>
              </a:rPr>
              <a:t>authority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65" dirty="0"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region,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ASC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ensures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5" dirty="0">
                <a:latin typeface="Plus Jakarta Sans" pitchFamily="2" charset="0"/>
                <a:cs typeface="Plus Jakarta Sans" pitchFamily="2" charset="0"/>
              </a:rPr>
              <a:t>fair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equitable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proceedings </a:t>
            </a:r>
            <a:r>
              <a:rPr sz="1400" spc="-45" dirty="0">
                <a:latin typeface="Plus Jakarta Sans" pitchFamily="2" charset="0"/>
                <a:cs typeface="Plus Jakarta Sans" pitchFamily="2" charset="0"/>
              </a:rPr>
              <a:t>while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fostering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public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0" dirty="0">
                <a:latin typeface="Plus Jakarta Sans" pitchFamily="2" charset="0"/>
                <a:cs typeface="Plus Jakarta Sans" pitchFamily="2" charset="0"/>
              </a:rPr>
              <a:t>trust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65" dirty="0"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judiciary.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3719324" y="2495389"/>
            <a:ext cx="0" cy="2165985"/>
          </a:xfrm>
          <a:custGeom>
            <a:avLst/>
            <a:gdLst/>
            <a:ahLst/>
            <a:cxnLst/>
            <a:rect l="l" t="t" r="r" b="b"/>
            <a:pathLst>
              <a:path h="2165985">
                <a:moveTo>
                  <a:pt x="0" y="2165515"/>
                </a:moveTo>
                <a:lnTo>
                  <a:pt x="0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8"/>
          <p:cNvSpPr/>
          <p:nvPr/>
        </p:nvSpPr>
        <p:spPr>
          <a:xfrm>
            <a:off x="3719323" y="4987401"/>
            <a:ext cx="45719" cy="1530208"/>
          </a:xfrm>
          <a:custGeom>
            <a:avLst/>
            <a:gdLst/>
            <a:ahLst/>
            <a:cxnLst/>
            <a:rect l="l" t="t" r="r" b="b"/>
            <a:pathLst>
              <a:path h="2053590">
                <a:moveTo>
                  <a:pt x="0" y="2053234"/>
                </a:moveTo>
                <a:lnTo>
                  <a:pt x="0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9"/>
          <p:cNvSpPr/>
          <p:nvPr/>
        </p:nvSpPr>
        <p:spPr>
          <a:xfrm flipH="1">
            <a:off x="7703922" y="2434428"/>
            <a:ext cx="106421" cy="4083182"/>
          </a:xfrm>
          <a:custGeom>
            <a:avLst/>
            <a:gdLst/>
            <a:ahLst/>
            <a:cxnLst/>
            <a:rect l="l" t="t" r="r" b="b"/>
            <a:pathLst>
              <a:path h="4645025">
                <a:moveTo>
                  <a:pt x="0" y="4644402"/>
                </a:moveTo>
                <a:lnTo>
                  <a:pt x="0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 txBox="1"/>
          <p:nvPr/>
        </p:nvSpPr>
        <p:spPr>
          <a:xfrm>
            <a:off x="3873532" y="2507828"/>
            <a:ext cx="3830390" cy="14978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400" b="1" spc="1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Mission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  <a:p>
            <a:pPr marL="12700" marR="5080" algn="just">
              <a:lnSpc>
                <a:spcPct val="125000"/>
              </a:lnSpc>
              <a:spcBef>
                <a:spcPts val="1470"/>
              </a:spcBef>
            </a:pPr>
            <a:r>
              <a:rPr sz="1400" spc="-75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400" spc="-1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ensure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justice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through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5" dirty="0">
                <a:latin typeface="Plus Jakarta Sans" pitchFamily="2" charset="0"/>
                <a:cs typeface="Plus Jakarta Sans" pitchFamily="2" charset="0"/>
              </a:rPr>
              <a:t>an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independent, </a:t>
            </a:r>
            <a:r>
              <a:rPr sz="1400" spc="-50" dirty="0">
                <a:latin typeface="Plus Jakarta Sans" pitchFamily="2" charset="0"/>
                <a:cs typeface="Plus Jakarta Sans" pitchFamily="2" charset="0"/>
              </a:rPr>
              <a:t>impartial,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accessible</a:t>
            </a:r>
            <a:r>
              <a:rPr sz="14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judicial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system,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upholding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5" dirty="0">
                <a:latin typeface="Plus Jakarta Sans" pitchFamily="2" charset="0"/>
                <a:cs typeface="Plus Jakarta Sans" pitchFamily="2" charset="0"/>
              </a:rPr>
              <a:t>rule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law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protecting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citizens’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rights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65" dirty="0"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60" dirty="0"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Regional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State.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7" name="object 11"/>
          <p:cNvSpPr txBox="1"/>
          <p:nvPr/>
        </p:nvSpPr>
        <p:spPr>
          <a:xfrm>
            <a:off x="3873532" y="4999847"/>
            <a:ext cx="3830390" cy="12285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400" b="1" spc="9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Vision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  <a:p>
            <a:pPr marL="12700" marR="5080" algn="just">
              <a:lnSpc>
                <a:spcPct val="125000"/>
              </a:lnSpc>
              <a:spcBef>
                <a:spcPts val="1540"/>
              </a:spcBef>
            </a:pPr>
            <a:r>
              <a:rPr sz="1400" spc="-75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be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model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judicial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excellence,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5" dirty="0">
                <a:latin typeface="Plus Jakarta Sans" pitchFamily="2" charset="0"/>
                <a:cs typeface="Plus Jakarta Sans" pitchFamily="2" charset="0"/>
              </a:rPr>
              <a:t>fairness,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and </a:t>
            </a: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transparency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65" dirty="0"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Ethiopia,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contributing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just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equitable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society.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8" name="object 12"/>
          <p:cNvSpPr txBox="1"/>
          <p:nvPr/>
        </p:nvSpPr>
        <p:spPr>
          <a:xfrm>
            <a:off x="7932941" y="2507828"/>
            <a:ext cx="3410249" cy="889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400" b="1" spc="60" dirty="0">
                <a:latin typeface="Plus Jakarta Sans" pitchFamily="2" charset="0"/>
                <a:cs typeface="Plus Jakarta Sans" pitchFamily="2" charset="0"/>
              </a:rPr>
              <a:t>Values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  <a:p>
            <a:pPr marL="12700" algn="just">
              <a:lnSpc>
                <a:spcPct val="100000"/>
              </a:lnSpc>
              <a:spcBef>
                <a:spcPts val="1814"/>
              </a:spcBef>
            </a:pPr>
            <a:r>
              <a:rPr sz="1400" spc="-10" dirty="0" smtClean="0">
                <a:latin typeface="Plus Jakarta Sans" pitchFamily="2" charset="0"/>
                <a:cs typeface="Plus Jakarta Sans" pitchFamily="2" charset="0"/>
              </a:rPr>
              <a:t>Justice</a:t>
            </a: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0" dirty="0" smtClean="0">
                <a:latin typeface="Plus Jakarta Sans" pitchFamily="2" charset="0"/>
                <a:cs typeface="Plus Jakarta Sans" pitchFamily="2" charset="0"/>
              </a:rPr>
              <a:t>Ensuring</a:t>
            </a:r>
            <a:r>
              <a:rPr sz="14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5" dirty="0">
                <a:latin typeface="Plus Jakarta Sans" pitchFamily="2" charset="0"/>
                <a:cs typeface="Plus Jakarta Sans" pitchFamily="2" charset="0"/>
              </a:rPr>
              <a:t>fair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5" dirty="0">
                <a:latin typeface="Plus Jakarta Sans" pitchFamily="2" charset="0"/>
                <a:cs typeface="Plus Jakarta Sans" pitchFamily="2" charset="0"/>
              </a:rPr>
              <a:t>impartial</a:t>
            </a:r>
            <a:r>
              <a:rPr sz="14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proceedings.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9" name="object 13"/>
          <p:cNvSpPr txBox="1"/>
          <p:nvPr/>
        </p:nvSpPr>
        <p:spPr>
          <a:xfrm>
            <a:off x="7935290" y="3545278"/>
            <a:ext cx="3407900" cy="749564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405"/>
              </a:spcBef>
            </a:pPr>
            <a:r>
              <a:rPr sz="1400" b="1" spc="-10" dirty="0" smtClean="0">
                <a:latin typeface="Plus Jakarta Sans" pitchFamily="2" charset="0"/>
                <a:cs typeface="Plus Jakarta Sans" pitchFamily="2" charset="0"/>
              </a:rPr>
              <a:t>Integrity</a:t>
            </a:r>
            <a:r>
              <a:rPr lang="en-US" sz="1400" b="1" dirty="0">
                <a:latin typeface="Plus Jakarta Sans" pitchFamily="2" charset="0"/>
                <a:cs typeface="Plus Jakarta Sans" pitchFamily="2" charset="0"/>
              </a:rPr>
              <a:t> </a:t>
            </a:r>
            <a:endParaRPr lang="en-US" sz="1400" b="1" dirty="0" smtClean="0">
              <a:latin typeface="Plus Jakarta Sans" pitchFamily="2" charset="0"/>
              <a:cs typeface="Plus Jakarta Sans" pitchFamily="2" charset="0"/>
            </a:endParaRPr>
          </a:p>
          <a:p>
            <a:pPr marL="12700" algn="just">
              <a:lnSpc>
                <a:spcPct val="100000"/>
              </a:lnSpc>
              <a:spcBef>
                <a:spcPts val="405"/>
              </a:spcBef>
            </a:pPr>
            <a:r>
              <a:rPr sz="1400" spc="-20" dirty="0" smtClean="0">
                <a:latin typeface="Plus Jakarta Sans" pitchFamily="2" charset="0"/>
                <a:cs typeface="Plus Jakarta Sans" pitchFamily="2" charset="0"/>
              </a:rPr>
              <a:t>Upholding</a:t>
            </a:r>
            <a:r>
              <a:rPr sz="1400" spc="-14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honesty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ethical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conduct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65" dirty="0"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all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judicial</a:t>
            </a:r>
            <a:r>
              <a:rPr sz="1400" spc="-114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matters.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0" name="object 14"/>
          <p:cNvSpPr txBox="1"/>
          <p:nvPr/>
        </p:nvSpPr>
        <p:spPr>
          <a:xfrm>
            <a:off x="7927098" y="4307278"/>
            <a:ext cx="3416092" cy="664926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405"/>
              </a:spcBef>
            </a:pPr>
            <a:r>
              <a:rPr sz="1400" b="1" spc="-10" dirty="0">
                <a:latin typeface="Plus Jakarta Sans" pitchFamily="2" charset="0"/>
                <a:cs typeface="Plus Jakarta Sans" pitchFamily="2" charset="0"/>
              </a:rPr>
              <a:t>Transparency</a:t>
            </a:r>
            <a:endParaRPr sz="1400" b="1" dirty="0">
              <a:latin typeface="Plus Jakarta Sans" pitchFamily="2" charset="0"/>
              <a:cs typeface="Plus Jakarta Sans" pitchFamily="2" charset="0"/>
            </a:endParaRPr>
          </a:p>
          <a:p>
            <a:pPr marL="12700" marR="5080" indent="21590" algn="just">
              <a:lnSpc>
                <a:spcPts val="1500"/>
              </a:lnSpc>
              <a:spcBef>
                <a:spcPts val="80"/>
              </a:spcBef>
            </a:pP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Promoting</a:t>
            </a:r>
            <a:r>
              <a:rPr sz="1400" spc="-1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openness</a:t>
            </a:r>
            <a:r>
              <a:rPr sz="1400" spc="-1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400" spc="-1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accountability</a:t>
            </a:r>
            <a:r>
              <a:rPr sz="1400" spc="-1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within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judicial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system.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1" name="object 15"/>
          <p:cNvSpPr txBox="1"/>
          <p:nvPr/>
        </p:nvSpPr>
        <p:spPr>
          <a:xfrm>
            <a:off x="7923288" y="5069278"/>
            <a:ext cx="3419902" cy="73674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405"/>
              </a:spcBef>
            </a:pPr>
            <a:r>
              <a:rPr sz="1400" b="1" spc="-10" dirty="0">
                <a:latin typeface="Plus Jakarta Sans" pitchFamily="2" charset="0"/>
                <a:cs typeface="Plus Jakarta Sans" pitchFamily="2" charset="0"/>
              </a:rPr>
              <a:t>Impartiality</a:t>
            </a:r>
            <a:endParaRPr sz="1400" b="1" dirty="0">
              <a:latin typeface="Plus Jakarta Sans" pitchFamily="2" charset="0"/>
              <a:cs typeface="Plus Jakarta Sans" pitchFamily="2" charset="0"/>
            </a:endParaRPr>
          </a:p>
          <a:p>
            <a:pPr marL="12700" algn="just">
              <a:lnSpc>
                <a:spcPct val="100000"/>
              </a:lnSpc>
              <a:spcBef>
                <a:spcPts val="280"/>
              </a:spcBef>
            </a:pPr>
            <a:r>
              <a:rPr sz="1400" spc="-45" dirty="0">
                <a:latin typeface="Plus Jakarta Sans" pitchFamily="2" charset="0"/>
                <a:cs typeface="Plus Jakarta Sans" pitchFamily="2" charset="0"/>
              </a:rPr>
              <a:t>Delivering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unbiased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0" dirty="0">
                <a:latin typeface="Plus Jakarta Sans" pitchFamily="2" charset="0"/>
                <a:cs typeface="Plus Jakarta Sans" pitchFamily="2" charset="0"/>
              </a:rPr>
              <a:t>rulings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based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on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4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merit.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2" name="object 16"/>
          <p:cNvSpPr txBox="1"/>
          <p:nvPr/>
        </p:nvSpPr>
        <p:spPr>
          <a:xfrm>
            <a:off x="7923604" y="5837553"/>
            <a:ext cx="3419585" cy="664926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405"/>
              </a:spcBef>
            </a:pPr>
            <a:r>
              <a:rPr sz="1400" b="1" spc="-10" dirty="0">
                <a:latin typeface="Plus Jakarta Sans" pitchFamily="2" charset="0"/>
                <a:cs typeface="Plus Jakarta Sans" pitchFamily="2" charset="0"/>
              </a:rPr>
              <a:t>Accessibility</a:t>
            </a:r>
            <a:endParaRPr sz="1400" b="1" dirty="0">
              <a:latin typeface="Plus Jakarta Sans" pitchFamily="2" charset="0"/>
              <a:cs typeface="Plus Jakarta Sans" pitchFamily="2" charset="0"/>
            </a:endParaRPr>
          </a:p>
          <a:p>
            <a:pPr marL="12700" marR="5080" algn="just">
              <a:lnSpc>
                <a:spcPts val="1500"/>
              </a:lnSpc>
              <a:spcBef>
                <a:spcPts val="80"/>
              </a:spcBef>
            </a:pPr>
            <a:r>
              <a:rPr sz="1400" spc="-50" dirty="0">
                <a:latin typeface="Plus Jakarta Sans" pitchFamily="2" charset="0"/>
                <a:cs typeface="Plus Jakarta Sans" pitchFamily="2" charset="0"/>
              </a:rPr>
              <a:t>Ensuring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5" dirty="0">
                <a:latin typeface="Plus Jakarta Sans" pitchFamily="2" charset="0"/>
                <a:cs typeface="Plus Jakarta Sans" pitchFamily="2" charset="0"/>
              </a:rPr>
              <a:t>justice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is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40" dirty="0">
                <a:latin typeface="Plus Jakarta Sans" pitchFamily="2" charset="0"/>
                <a:cs typeface="Plus Jakarta Sans" pitchFamily="2" charset="0"/>
              </a:rPr>
              <a:t>available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50" dirty="0">
                <a:latin typeface="Plus Jakarta Sans" pitchFamily="2" charset="0"/>
                <a:cs typeface="Plus Jakarta Sans" pitchFamily="2" charset="0"/>
              </a:rPr>
              <a:t>all</a:t>
            </a:r>
            <a:r>
              <a:rPr sz="14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30" dirty="0">
                <a:latin typeface="Plus Jakarta Sans" pitchFamily="2" charset="0"/>
                <a:cs typeface="Plus Jakarta Sans" pitchFamily="2" charset="0"/>
              </a:rPr>
              <a:t>citizens</a:t>
            </a:r>
            <a:r>
              <a:rPr sz="14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without discrimination.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63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314831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52300" y="1082575"/>
            <a:ext cx="6945503" cy="5278601"/>
          </a:xfrm>
          <a:prstGeom prst="rect">
            <a:avLst/>
          </a:prstGeom>
        </p:spPr>
      </p:pic>
      <p:sp>
        <p:nvSpPr>
          <p:cNvPr id="18" name="object 5"/>
          <p:cNvSpPr txBox="1"/>
          <p:nvPr/>
        </p:nvSpPr>
        <p:spPr>
          <a:xfrm>
            <a:off x="444499" y="5696122"/>
            <a:ext cx="244665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spc="55" dirty="0">
                <a:solidFill>
                  <a:srgbClr val="C6922C"/>
                </a:solidFill>
                <a:latin typeface="Cambria"/>
                <a:cs typeface="Cambria"/>
              </a:rPr>
              <a:t>Certificate</a:t>
            </a:r>
            <a:endParaRPr sz="3800" dirty="0">
              <a:solidFill>
                <a:srgbClr val="C6922C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76916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45986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85458" y="1102499"/>
            <a:ext cx="5049341" cy="2499906"/>
          </a:xfrm>
          <a:prstGeom prst="rect">
            <a:avLst/>
          </a:prstGeom>
        </p:spPr>
      </p:pic>
      <p:pic>
        <p:nvPicPr>
          <p:cNvPr id="11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85458" y="3769511"/>
            <a:ext cx="5049341" cy="2472753"/>
          </a:xfrm>
          <a:prstGeom prst="rect">
            <a:avLst/>
          </a:prstGeom>
        </p:spPr>
      </p:pic>
      <p:sp>
        <p:nvSpPr>
          <p:cNvPr id="12" name="object 6"/>
          <p:cNvSpPr txBox="1"/>
          <p:nvPr/>
        </p:nvSpPr>
        <p:spPr>
          <a:xfrm>
            <a:off x="444500" y="5555912"/>
            <a:ext cx="101536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spc="90" dirty="0">
                <a:solidFill>
                  <a:srgbClr val="C6922C"/>
                </a:solidFill>
                <a:latin typeface="Cambria"/>
                <a:cs typeface="Cambria"/>
              </a:rPr>
              <a:t>Flag</a:t>
            </a:r>
            <a:endParaRPr sz="3800" dirty="0">
              <a:solidFill>
                <a:srgbClr val="C6922C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81970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21691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object 4"/>
          <p:cNvSpPr txBox="1"/>
          <p:nvPr/>
        </p:nvSpPr>
        <p:spPr>
          <a:xfrm>
            <a:off x="444500" y="5437113"/>
            <a:ext cx="1724660" cy="7566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lang="en-US" b="1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Feather </a:t>
            </a:r>
            <a:r>
              <a:rPr lang="en-US" b="1" dirty="0" smtClean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 </a:t>
            </a:r>
            <a:r>
              <a:rPr sz="1800" b="1" spc="-20" dirty="0" smtClean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Flag</a:t>
            </a:r>
            <a:endParaRPr sz="18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  <a:p>
            <a:pPr marL="12700">
              <a:lnSpc>
                <a:spcPts val="4130"/>
              </a:lnSpc>
            </a:pPr>
            <a:r>
              <a:rPr sz="3800" b="1" spc="75" dirty="0">
                <a:solidFill>
                  <a:srgbClr val="C6922C"/>
                </a:solidFill>
                <a:latin typeface="Cambria"/>
                <a:cs typeface="Cambria"/>
              </a:rPr>
              <a:t>Banner</a:t>
            </a:r>
            <a:endParaRPr sz="3800" dirty="0">
              <a:solidFill>
                <a:srgbClr val="C6922C"/>
              </a:solidFill>
              <a:latin typeface="Cambria"/>
              <a:cs typeface="Cambria"/>
            </a:endParaRPr>
          </a:p>
        </p:txBody>
      </p:sp>
      <p:pic>
        <p:nvPicPr>
          <p:cNvPr id="14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64279" y="1053297"/>
            <a:ext cx="6927850" cy="52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5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21691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64279" y="1099595"/>
            <a:ext cx="6927850" cy="5273984"/>
          </a:xfrm>
          <a:prstGeom prst="rect">
            <a:avLst/>
          </a:prstGeom>
        </p:spPr>
      </p:pic>
      <p:sp>
        <p:nvSpPr>
          <p:cNvPr id="11" name="object 5"/>
          <p:cNvSpPr txBox="1"/>
          <p:nvPr/>
        </p:nvSpPr>
        <p:spPr>
          <a:xfrm>
            <a:off x="444500" y="5495393"/>
            <a:ext cx="1032510" cy="76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sz="1800" b="1" spc="55" dirty="0">
                <a:solidFill>
                  <a:srgbClr val="C6922C"/>
                </a:solidFill>
                <a:latin typeface="Times New Roman"/>
                <a:cs typeface="Times New Roman"/>
              </a:rPr>
              <a:t>Shopping</a:t>
            </a:r>
            <a:endParaRPr sz="1800" dirty="0">
              <a:solidFill>
                <a:srgbClr val="C6922C"/>
              </a:solidFill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114" dirty="0">
                <a:solidFill>
                  <a:srgbClr val="C6922C"/>
                </a:solidFill>
                <a:latin typeface="Cambria"/>
                <a:cs typeface="Cambria"/>
              </a:rPr>
              <a:t>Bag</a:t>
            </a:r>
            <a:endParaRPr sz="3800" dirty="0">
              <a:solidFill>
                <a:srgbClr val="C6922C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50229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21691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400" y="1076447"/>
            <a:ext cx="6729730" cy="5273156"/>
          </a:xfrm>
          <a:prstGeom prst="rect">
            <a:avLst/>
          </a:prstGeom>
        </p:spPr>
      </p:pic>
      <p:sp>
        <p:nvSpPr>
          <p:cNvPr id="13" name="object 5"/>
          <p:cNvSpPr txBox="1"/>
          <p:nvPr/>
        </p:nvSpPr>
        <p:spPr>
          <a:xfrm>
            <a:off x="444500" y="5660493"/>
            <a:ext cx="162433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dirty="0">
                <a:solidFill>
                  <a:srgbClr val="C6922C"/>
                </a:solidFill>
                <a:latin typeface="Cambria"/>
                <a:cs typeface="Cambria"/>
              </a:rPr>
              <a:t>T-</a:t>
            </a:r>
            <a:r>
              <a:rPr sz="3800" b="1" spc="90" dirty="0">
                <a:solidFill>
                  <a:srgbClr val="C6922C"/>
                </a:solidFill>
                <a:latin typeface="Cambria"/>
                <a:cs typeface="Cambria"/>
              </a:rPr>
              <a:t>shirt</a:t>
            </a:r>
            <a:endParaRPr sz="3800" dirty="0">
              <a:solidFill>
                <a:srgbClr val="C6922C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87159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21691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64279" y="1064871"/>
            <a:ext cx="6927850" cy="5273983"/>
          </a:xfrm>
          <a:prstGeom prst="rect">
            <a:avLst/>
          </a:prstGeom>
        </p:spPr>
      </p:pic>
      <p:sp>
        <p:nvSpPr>
          <p:cNvPr id="11" name="object 5"/>
          <p:cNvSpPr txBox="1"/>
          <p:nvPr/>
        </p:nvSpPr>
        <p:spPr>
          <a:xfrm>
            <a:off x="444499" y="5670498"/>
            <a:ext cx="139587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45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Pen</a:t>
            </a:r>
            <a:endParaRPr sz="38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90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256958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399" y="1088020"/>
            <a:ext cx="6729729" cy="5273157"/>
          </a:xfrm>
          <a:prstGeom prst="rect">
            <a:avLst/>
          </a:prstGeom>
        </p:spPr>
      </p:pic>
      <p:sp>
        <p:nvSpPr>
          <p:cNvPr id="13" name="object 5"/>
          <p:cNvSpPr txBox="1"/>
          <p:nvPr/>
        </p:nvSpPr>
        <p:spPr>
          <a:xfrm>
            <a:off x="444499" y="5670498"/>
            <a:ext cx="232184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45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Calendar</a:t>
            </a:r>
            <a:endParaRPr sz="40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2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0" y="6362004"/>
            <a:ext cx="2858947" cy="1812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7133" y="3841512"/>
            <a:ext cx="4594996" cy="2520492"/>
          </a:xfrm>
          <a:prstGeom prst="rect">
            <a:avLst/>
          </a:prstGeom>
        </p:spPr>
      </p:pic>
      <p:pic>
        <p:nvPicPr>
          <p:cNvPr id="11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1113844"/>
            <a:ext cx="4596129" cy="2520492"/>
          </a:xfrm>
          <a:prstGeom prst="rect">
            <a:avLst/>
          </a:prstGeom>
        </p:spPr>
      </p:pic>
      <p:sp>
        <p:nvSpPr>
          <p:cNvPr id="14" name="object 6"/>
          <p:cNvSpPr txBox="1"/>
          <p:nvPr/>
        </p:nvSpPr>
        <p:spPr>
          <a:xfrm>
            <a:off x="444500" y="5648512"/>
            <a:ext cx="263436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95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Notebook</a:t>
            </a:r>
            <a:endParaRPr sz="38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92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object 4"/>
          <p:cNvSpPr txBox="1"/>
          <p:nvPr/>
        </p:nvSpPr>
        <p:spPr>
          <a:xfrm>
            <a:off x="444500" y="5636337"/>
            <a:ext cx="149080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75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Cap</a:t>
            </a:r>
            <a:endParaRPr sz="38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  <p:pic>
        <p:nvPicPr>
          <p:cNvPr id="13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29189" y="1064871"/>
            <a:ext cx="7162939" cy="526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399" y="1076447"/>
            <a:ext cx="6729729" cy="5296306"/>
          </a:xfrm>
          <a:prstGeom prst="rect">
            <a:avLst/>
          </a:prstGeom>
        </p:spPr>
      </p:pic>
      <p:sp>
        <p:nvSpPr>
          <p:cNvPr id="11" name="object 5"/>
          <p:cNvSpPr txBox="1"/>
          <p:nvPr/>
        </p:nvSpPr>
        <p:spPr>
          <a:xfrm>
            <a:off x="444500" y="5494387"/>
            <a:ext cx="1177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5" dirty="0">
                <a:solidFill>
                  <a:srgbClr val="AB8C55"/>
                </a:solidFill>
                <a:latin typeface="Times New Roman"/>
                <a:cs typeface="Times New Roman"/>
              </a:rPr>
              <a:t>Monument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4" name="object 6"/>
          <p:cNvSpPr txBox="1"/>
          <p:nvPr/>
        </p:nvSpPr>
        <p:spPr>
          <a:xfrm>
            <a:off x="444500" y="5747386"/>
            <a:ext cx="103759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155"/>
              </a:lnSpc>
            </a:pPr>
            <a:r>
              <a:rPr sz="3800" b="1" spc="100" dirty="0">
                <a:solidFill>
                  <a:srgbClr val="C6922C"/>
                </a:solidFill>
                <a:latin typeface="Cambria"/>
                <a:cs typeface="Cambria"/>
              </a:rPr>
              <a:t>Sign</a:t>
            </a:r>
            <a:endParaRPr sz="3800" dirty="0">
              <a:solidFill>
                <a:srgbClr val="C6922C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23320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 txBox="1"/>
          <p:nvPr/>
        </p:nvSpPr>
        <p:spPr>
          <a:xfrm>
            <a:off x="2458514" y="572061"/>
            <a:ext cx="262279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3" name="object 3"/>
          <p:cNvSpPr txBox="1"/>
          <p:nvPr/>
        </p:nvSpPr>
        <p:spPr>
          <a:xfrm>
            <a:off x="8691646" y="560486"/>
            <a:ext cx="145240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 smtClean="0">
                <a:latin typeface="Plus Jakarta Sans" pitchFamily="2" charset="0"/>
                <a:cs typeface="Plus Jakarta Sans" pitchFamily="2" charset="0"/>
              </a:rPr>
              <a:t>Brand</a:t>
            </a:r>
            <a:r>
              <a:rPr lang="en-US" sz="1400" i="1" spc="-1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4" name="object 4"/>
          <p:cNvSpPr txBox="1"/>
          <p:nvPr/>
        </p:nvSpPr>
        <p:spPr>
          <a:xfrm>
            <a:off x="1733006" y="932125"/>
            <a:ext cx="10319657" cy="52745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Ethiopian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justice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system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5" dirty="0">
                <a:latin typeface="Plus Jakarta Sans" pitchFamily="2" charset="0"/>
                <a:cs typeface="Plus Jakarta Sans" pitchFamily="2" charset="0"/>
              </a:rPr>
              <a:t>has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15" dirty="0">
                <a:latin typeface="Plus Jakarta Sans" pitchFamily="2" charset="0"/>
                <a:cs typeface="Plus Jakarta Sans" pitchFamily="2" charset="0"/>
              </a:rPr>
              <a:t>deep-</a:t>
            </a:r>
            <a:r>
              <a:rPr sz="1100" spc="5" dirty="0">
                <a:latin typeface="Plus Jakarta Sans" pitchFamily="2" charset="0"/>
                <a:cs typeface="Plus Jakarta Sans" pitchFamily="2" charset="0"/>
              </a:rPr>
              <a:t>rooted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50" dirty="0">
                <a:latin typeface="Plus Jakarta Sans" pitchFamily="2" charset="0"/>
                <a:cs typeface="Plus Jakarta Sans" pitchFamily="2" charset="0"/>
              </a:rPr>
              <a:t>history,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0" dirty="0">
                <a:latin typeface="Plus Jakarta Sans" pitchFamily="2" charset="0"/>
                <a:cs typeface="Plus Jakarta Sans" pitchFamily="2" charset="0"/>
              </a:rPr>
              <a:t>shaped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by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0" dirty="0">
                <a:latin typeface="Plus Jakarta Sans" pitchFamily="2" charset="0"/>
                <a:cs typeface="Plus Jakarta Sans" pitchFamily="2" charset="0"/>
              </a:rPr>
              <a:t>blend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25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customary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traditions,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religious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influences,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modern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1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 smtClean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1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frameworks.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5" dirty="0" smtClean="0">
                <a:latin typeface="Plus Jakarta Sans" pitchFamily="2" charset="0"/>
                <a:cs typeface="Plus Jakarta Sans" pitchFamily="2" charset="0"/>
              </a:rPr>
              <a:t>Before</a:t>
            </a:r>
            <a:r>
              <a:rPr lang="en-US" sz="1100" spc="-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1434,</a:t>
            </a:r>
            <a:r>
              <a:rPr sz="1100" spc="-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laws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100" spc="-6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 smtClean="0">
                <a:latin typeface="Plus Jakarta Sans" pitchFamily="2" charset="0"/>
                <a:cs typeface="Plus Jakarta Sans" pitchFamily="2" charset="0"/>
              </a:rPr>
              <a:t>were</a:t>
            </a:r>
            <a:r>
              <a:rPr sz="1100" spc="-6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largely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unwritten</a:t>
            </a:r>
            <a:r>
              <a:rPr sz="1100" spc="-50" dirty="0">
                <a:latin typeface="Plus Jakarta Sans" pitchFamily="2" charset="0"/>
                <a:cs typeface="Plus Jakarta Sans" pitchFamily="2" charset="0"/>
              </a:rPr>
              <a:t>,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with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governance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guided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by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b="1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Mosaic</a:t>
            </a:r>
            <a:r>
              <a:rPr sz="1100" b="1" spc="-6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b="1" spc="-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Law</a:t>
            </a:r>
            <a:r>
              <a:rPr sz="1100" b="1" spc="-6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100" b="1" spc="-6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b="1" spc="-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customary</a:t>
            </a:r>
            <a:r>
              <a:rPr sz="1100" b="1" spc="-6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norms</a:t>
            </a:r>
            <a:r>
              <a:rPr sz="1100" spc="-50" dirty="0">
                <a:latin typeface="Plus Jakarta Sans" pitchFamily="2" charset="0"/>
                <a:cs typeface="Plus Jakarta Sans" pitchFamily="2" charset="0"/>
              </a:rPr>
              <a:t>.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 The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first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significant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attempt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10" dirty="0">
                <a:latin typeface="Plus Jakarta Sans" pitchFamily="2" charset="0"/>
                <a:cs typeface="Plus Jakarta Sans" pitchFamily="2" charset="0"/>
              </a:rPr>
              <a:t>codify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laws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0" dirty="0">
                <a:latin typeface="Plus Jakarta Sans" pitchFamily="2" charset="0"/>
                <a:cs typeface="Plus Jakarta Sans" pitchFamily="2" charset="0"/>
              </a:rPr>
              <a:t>came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under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Emperor</a:t>
            </a:r>
            <a:r>
              <a:rPr sz="1100" b="1" spc="-6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b="1" spc="-6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Zärá</a:t>
            </a:r>
            <a:r>
              <a:rPr sz="1100" b="1" spc="-4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b="1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Yaéqob</a:t>
            </a:r>
            <a:r>
              <a:rPr sz="1100" b="1" spc="-15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75" dirty="0">
                <a:latin typeface="Plus Jakarta Sans" pitchFamily="2" charset="0"/>
                <a:cs typeface="Plus Jakarta Sans" pitchFamily="2" charset="0"/>
              </a:rPr>
              <a:t>(1434-</a:t>
            </a:r>
            <a:r>
              <a:rPr sz="1100" spc="-80" dirty="0">
                <a:latin typeface="Plus Jakarta Sans" pitchFamily="2" charset="0"/>
                <a:cs typeface="Plus Jakarta Sans" pitchFamily="2" charset="0"/>
              </a:rPr>
              <a:t>1468)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with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introduction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25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100" spc="-155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b="1" spc="-1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Fäwse</a:t>
            </a:r>
            <a:r>
              <a:rPr sz="1100" b="1" spc="-15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b="1" spc="-4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Mänfäsawi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,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40" dirty="0">
                <a:latin typeface="Plus Jakarta Sans" pitchFamily="2" charset="0"/>
                <a:cs typeface="Plus Jakarta Sans" pitchFamily="2" charset="0"/>
              </a:rPr>
              <a:t>code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5" dirty="0">
                <a:latin typeface="Plus Jakarta Sans" pitchFamily="2" charset="0"/>
                <a:cs typeface="Plus Jakarta Sans" pitchFamily="2" charset="0"/>
              </a:rPr>
              <a:t>rooted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religious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doctrine.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This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era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marked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shift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toward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structured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1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governance,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 smtClean="0">
                <a:latin typeface="Plus Jakarta Sans" pitchFamily="2" charset="0"/>
                <a:cs typeface="Plus Jakarta Sans" pitchFamily="2" charset="0"/>
              </a:rPr>
              <a:t>emphasizing</a:t>
            </a:r>
            <a:r>
              <a:rPr lang="en-US" sz="1100" spc="-3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8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 smtClean="0">
                <a:latin typeface="Plus Jakarta Sans" pitchFamily="2" charset="0"/>
                <a:cs typeface="Plus Jakarta Sans" pitchFamily="2" charset="0"/>
              </a:rPr>
              <a:t>written</a:t>
            </a:r>
            <a:r>
              <a:rPr lang="en-US" sz="1100" spc="-4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8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 smtClean="0">
                <a:latin typeface="Plus Jakarta Sans" pitchFamily="2" charset="0"/>
                <a:cs typeface="Plus Jakarta Sans" pitchFamily="2" charset="0"/>
              </a:rPr>
              <a:t>laws</a:t>
            </a:r>
            <a:r>
              <a:rPr lang="en-US" sz="1100" spc="-3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8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over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100" spc="-185" dirty="0" smtClean="0">
                <a:latin typeface="Plus Jakarta Sans" pitchFamily="2" charset="0"/>
                <a:cs typeface="Plus Jakarta Sans" pitchFamily="2" charset="0"/>
              </a:rPr>
              <a:t>       </a:t>
            </a:r>
            <a:r>
              <a:rPr sz="1100" spc="-35" dirty="0" smtClean="0">
                <a:latin typeface="Plus Jakarta Sans" pitchFamily="2" charset="0"/>
                <a:cs typeface="Plus Jakarta Sans" pitchFamily="2" charset="0"/>
              </a:rPr>
              <a:t>oral</a:t>
            </a:r>
            <a:r>
              <a:rPr lang="en-US" sz="1100" spc="-3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8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traditions.</a:t>
            </a:r>
            <a:endParaRPr sz="1100" dirty="0">
              <a:latin typeface="Plus Jakarta Sans" pitchFamily="2" charset="0"/>
              <a:cs typeface="Plus Jakarta Sans" pitchFamily="2" charset="0"/>
            </a:endParaRPr>
          </a:p>
          <a:p>
            <a:pPr>
              <a:lnSpc>
                <a:spcPct val="100000"/>
              </a:lnSpc>
              <a:spcBef>
                <a:spcPts val="280"/>
              </a:spcBef>
            </a:pPr>
            <a:endParaRPr sz="1100" dirty="0">
              <a:latin typeface="Plus Jakarta Sans" pitchFamily="2" charset="0"/>
              <a:cs typeface="Plus Jakarta Sans" pitchFamily="2" charset="0"/>
            </a:endParaRPr>
          </a:p>
          <a:p>
            <a:pPr marL="12700" marR="5080" algn="just">
              <a:lnSpc>
                <a:spcPct val="125000"/>
              </a:lnSpc>
              <a:spcBef>
                <a:spcPts val="5"/>
              </a:spcBef>
            </a:pPr>
            <a:r>
              <a:rPr sz="1100" spc="-45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defining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moment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Ethiopia’s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history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was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5" dirty="0">
                <a:latin typeface="Plus Jakarta Sans" pitchFamily="2" charset="0"/>
                <a:cs typeface="Plus Jakarta Sans" pitchFamily="2" charset="0"/>
              </a:rPr>
              <a:t>adoption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25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Fetha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Nagast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75" dirty="0">
                <a:latin typeface="Plus Jakarta Sans" pitchFamily="2" charset="0"/>
                <a:cs typeface="Plus Jakarta Sans" pitchFamily="2" charset="0"/>
              </a:rPr>
              <a:t>(“The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Law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25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Kings”),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comprehensive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40" dirty="0">
                <a:latin typeface="Plus Jakarta Sans" pitchFamily="2" charset="0"/>
                <a:cs typeface="Plus Jakarta Sans" pitchFamily="2" charset="0"/>
              </a:rPr>
              <a:t>code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introduced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from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Egypt.</a:t>
            </a:r>
            <a:r>
              <a:rPr sz="11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5" dirty="0">
                <a:latin typeface="Plus Jakarta Sans" pitchFamily="2" charset="0"/>
                <a:cs typeface="Plus Jakarta Sans" pitchFamily="2" charset="0"/>
              </a:rPr>
              <a:t>Translated</a:t>
            </a:r>
            <a:r>
              <a:rPr sz="1100" spc="1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from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Arabic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Ge’ez,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it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0" dirty="0">
                <a:latin typeface="Plus Jakarta Sans" pitchFamily="2" charset="0"/>
                <a:cs typeface="Plus Jakarta Sans" pitchFamily="2" charset="0"/>
              </a:rPr>
              <a:t>played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crucial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role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shaping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5" dirty="0">
                <a:latin typeface="Plus Jakarta Sans" pitchFamily="2" charset="0"/>
                <a:cs typeface="Plus Jakarta Sans" pitchFamily="2" charset="0"/>
              </a:rPr>
              <a:t>both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religious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civil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principles.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Despite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its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foreign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origins,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Fetha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Nagast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became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cornerstone</a:t>
            </a:r>
            <a:r>
              <a:rPr sz="1100" spc="-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25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100" spc="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Ethiopian</a:t>
            </a:r>
            <a:r>
              <a:rPr sz="11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law,</a:t>
            </a:r>
            <a:r>
              <a:rPr sz="11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influencing</a:t>
            </a:r>
            <a:r>
              <a:rPr sz="11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judicial</a:t>
            </a:r>
            <a:r>
              <a:rPr sz="11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0" dirty="0">
                <a:latin typeface="Plus Jakarta Sans" pitchFamily="2" charset="0"/>
                <a:cs typeface="Plus Jakarta Sans" pitchFamily="2" charset="0"/>
              </a:rPr>
              <a:t>decisions</a:t>
            </a:r>
            <a:r>
              <a:rPr sz="11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for</a:t>
            </a:r>
            <a:r>
              <a:rPr sz="11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centuries.</a:t>
            </a:r>
            <a:r>
              <a:rPr sz="11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However,</a:t>
            </a:r>
            <a:r>
              <a:rPr sz="11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its</a:t>
            </a:r>
            <a:r>
              <a:rPr sz="11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0" dirty="0">
                <a:latin typeface="Plus Jakarta Sans" pitchFamily="2" charset="0"/>
                <a:cs typeface="Plus Jakarta Sans" pitchFamily="2" charset="0"/>
              </a:rPr>
              <a:t>lack</a:t>
            </a:r>
            <a:r>
              <a:rPr sz="11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25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1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systematic</a:t>
            </a:r>
            <a:r>
              <a:rPr sz="11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organization</a:t>
            </a:r>
            <a:r>
              <a:rPr sz="11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1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strong</a:t>
            </a:r>
            <a:r>
              <a:rPr sz="11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religious</a:t>
            </a:r>
            <a:r>
              <a:rPr sz="11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influence</a:t>
            </a:r>
            <a:r>
              <a:rPr sz="11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20" dirty="0">
                <a:latin typeface="Plus Jakarta Sans" pitchFamily="2" charset="0"/>
                <a:cs typeface="Plus Jakarta Sans" pitchFamily="2" charset="0"/>
              </a:rPr>
              <a:t>posed</a:t>
            </a:r>
            <a:r>
              <a:rPr sz="11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challenges</a:t>
            </a:r>
            <a:r>
              <a:rPr sz="11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1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adapting</a:t>
            </a:r>
            <a:r>
              <a:rPr sz="11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100" spc="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Ethiopia’s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evolving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needs.</a:t>
            </a:r>
            <a:endParaRPr sz="1100" dirty="0">
              <a:latin typeface="Plus Jakarta Sans" pitchFamily="2" charset="0"/>
              <a:cs typeface="Plus Jakarta Sans" pitchFamily="2" charset="0"/>
            </a:endParaRPr>
          </a:p>
          <a:p>
            <a:pPr>
              <a:lnSpc>
                <a:spcPct val="100000"/>
              </a:lnSpc>
              <a:spcBef>
                <a:spcPts val="280"/>
              </a:spcBef>
            </a:pPr>
            <a:endParaRPr sz="1100" dirty="0">
              <a:latin typeface="Plus Jakarta Sans" pitchFamily="2" charset="0"/>
              <a:cs typeface="Plus Jakarta Sans" pitchFamily="2" charset="0"/>
            </a:endParaRPr>
          </a:p>
          <a:p>
            <a:pPr marL="12700" marR="5080" algn="just">
              <a:lnSpc>
                <a:spcPct val="125000"/>
              </a:lnSpc>
              <a:spcBef>
                <a:spcPts val="5"/>
              </a:spcBef>
            </a:pPr>
            <a:r>
              <a:rPr sz="1100" spc="-12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100" spc="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move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toward</a:t>
            </a:r>
            <a:r>
              <a:rPr sz="1100" spc="-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5" dirty="0">
                <a:latin typeface="Plus Jakarta Sans" pitchFamily="2" charset="0"/>
                <a:cs typeface="Plus Jakarta Sans" pitchFamily="2" charset="0"/>
              </a:rPr>
              <a:t>modern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codified</a:t>
            </a:r>
            <a:r>
              <a:rPr sz="1100" spc="-9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laws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began</a:t>
            </a:r>
            <a:r>
              <a:rPr sz="1100" spc="-7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75" dirty="0">
                <a:latin typeface="Plus Jakarta Sans" pitchFamily="2" charset="0"/>
                <a:cs typeface="Plus Jakarta Sans" pitchFamily="2" charset="0"/>
              </a:rPr>
              <a:t>with</a:t>
            </a:r>
            <a:r>
              <a:rPr sz="1100" spc="-1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100" spc="-225" dirty="0" smtClean="0">
                <a:latin typeface="Plus Jakarta Sans" pitchFamily="2" charset="0"/>
                <a:cs typeface="Plus Jakarta Sans" pitchFamily="2" charset="0"/>
              </a:rPr>
              <a:t>1931 </a:t>
            </a:r>
            <a:r>
              <a:rPr sz="1100" spc="-70" dirty="0" smtClean="0">
                <a:latin typeface="Plus Jakarta Sans" pitchFamily="2" charset="0"/>
                <a:cs typeface="Plus Jakarta Sans" pitchFamily="2" charset="0"/>
              </a:rPr>
              <a:t>Imperial</a:t>
            </a:r>
            <a:r>
              <a:rPr sz="1100" spc="-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Constitution,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5" dirty="0">
                <a:latin typeface="Plus Jakarta Sans" pitchFamily="2" charset="0"/>
                <a:cs typeface="Plus Jakarta Sans" pitchFamily="2" charset="0"/>
              </a:rPr>
              <a:t>which</a:t>
            </a:r>
            <a:r>
              <a:rPr sz="1100" spc="-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80" dirty="0">
                <a:latin typeface="Plus Jakarta Sans" pitchFamily="2" charset="0"/>
                <a:cs typeface="Plus Jakarta Sans" pitchFamily="2" charset="0"/>
              </a:rPr>
              <a:t>was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70" dirty="0">
                <a:latin typeface="Plus Jakarta Sans" pitchFamily="2" charset="0"/>
                <a:cs typeface="Plus Jakarta Sans" pitchFamily="2" charset="0"/>
              </a:rPr>
              <a:t>later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revised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100" spc="9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45" dirty="0">
                <a:latin typeface="Plus Jakarta Sans" pitchFamily="2" charset="0"/>
                <a:cs typeface="Plus Jakarta Sans" pitchFamily="2" charset="0"/>
              </a:rPr>
              <a:t>1955</a:t>
            </a:r>
            <a:r>
              <a:rPr sz="1100" spc="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100" spc="-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introduce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constitutional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recognition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0" dirty="0">
                <a:latin typeface="Plus Jakarta Sans" pitchFamily="2" charset="0"/>
                <a:cs typeface="Plus Jakarta Sans" pitchFamily="2" charset="0"/>
              </a:rPr>
              <a:t>religious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freedom.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This</a:t>
            </a:r>
            <a:r>
              <a:rPr sz="1100" spc="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period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50" dirty="0">
                <a:latin typeface="Plus Jakarta Sans" pitchFamily="2" charset="0"/>
                <a:cs typeface="Plus Jakarta Sans" pitchFamily="2" charset="0"/>
              </a:rPr>
              <a:t>also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70" dirty="0">
                <a:latin typeface="Plus Jakarta Sans" pitchFamily="2" charset="0"/>
                <a:cs typeface="Plus Jakarta Sans" pitchFamily="2" charset="0"/>
              </a:rPr>
              <a:t>saw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introduction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Civil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Code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14" dirty="0">
                <a:latin typeface="Plus Jakarta Sans" pitchFamily="2" charset="0"/>
                <a:cs typeface="Plus Jakarta Sans" pitchFamily="2" charset="0"/>
              </a:rPr>
              <a:t>1960,</a:t>
            </a:r>
            <a:r>
              <a:rPr sz="1100" spc="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5" dirty="0">
                <a:latin typeface="Plus Jakarta Sans" pitchFamily="2" charset="0"/>
                <a:cs typeface="Plus Jakarta Sans" pitchFamily="2" charset="0"/>
              </a:rPr>
              <a:t>which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sought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70" dirty="0">
                <a:latin typeface="Plus Jakarta Sans" pitchFamily="2" charset="0"/>
                <a:cs typeface="Plus Jakarta Sans" pitchFamily="2" charset="0"/>
              </a:rPr>
              <a:t>harmonize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Ethiopian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customary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laws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75" dirty="0">
                <a:latin typeface="Plus Jakarta Sans" pitchFamily="2" charset="0"/>
                <a:cs typeface="Plus Jakarta Sans" pitchFamily="2" charset="0"/>
              </a:rPr>
              <a:t>with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5" dirty="0">
                <a:latin typeface="Plus Jakarta Sans" pitchFamily="2" charset="0"/>
                <a:cs typeface="Plus Jakarta Sans" pitchFamily="2" charset="0"/>
              </a:rPr>
              <a:t>modern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principles.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0" dirty="0">
                <a:latin typeface="Plus Jakarta Sans" pitchFamily="2" charset="0"/>
                <a:cs typeface="Plus Jakarta Sans" pitchFamily="2" charset="0"/>
              </a:rPr>
              <a:t>Drafted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by</a:t>
            </a:r>
            <a:r>
              <a:rPr sz="11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renowned</a:t>
            </a:r>
            <a:r>
              <a:rPr sz="11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1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expert</a:t>
            </a:r>
            <a:r>
              <a:rPr sz="11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René</a:t>
            </a:r>
            <a:r>
              <a:rPr sz="11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55" dirty="0">
                <a:latin typeface="Plus Jakarta Sans" pitchFamily="2" charset="0"/>
                <a:cs typeface="Plus Jakarta Sans" pitchFamily="2" charset="0"/>
              </a:rPr>
              <a:t>David,</a:t>
            </a:r>
            <a:r>
              <a:rPr sz="11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1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Civil</a:t>
            </a:r>
            <a:r>
              <a:rPr sz="11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Code</a:t>
            </a:r>
            <a:r>
              <a:rPr sz="11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drew</a:t>
            </a:r>
            <a:r>
              <a:rPr sz="11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inspiration</a:t>
            </a:r>
            <a:r>
              <a:rPr sz="11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from</a:t>
            </a:r>
            <a:r>
              <a:rPr sz="11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50" dirty="0">
                <a:latin typeface="Plus Jakarta Sans" pitchFamily="2" charset="0"/>
                <a:cs typeface="Plus Jakarta Sans" pitchFamily="2" charset="0"/>
              </a:rPr>
              <a:t>various</a:t>
            </a:r>
            <a:r>
              <a:rPr sz="11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global</a:t>
            </a:r>
            <a:r>
              <a:rPr sz="11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1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systems</a:t>
            </a:r>
            <a:r>
              <a:rPr sz="11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5" dirty="0">
                <a:latin typeface="Plus Jakarta Sans" pitchFamily="2" charset="0"/>
                <a:cs typeface="Plus Jakarta Sans" pitchFamily="2" charset="0"/>
              </a:rPr>
              <a:t>while</a:t>
            </a:r>
            <a:r>
              <a:rPr sz="11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attempting</a:t>
            </a:r>
            <a:r>
              <a:rPr sz="11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1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preserve</a:t>
            </a:r>
            <a:r>
              <a:rPr sz="11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Ethiopia’s</a:t>
            </a:r>
            <a:r>
              <a:rPr sz="11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unique</a:t>
            </a:r>
            <a:r>
              <a:rPr sz="11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1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0" dirty="0">
                <a:latin typeface="Plus Jakarta Sans" pitchFamily="2" charset="0"/>
                <a:cs typeface="Plus Jakarta Sans" pitchFamily="2" charset="0"/>
              </a:rPr>
              <a:t>identity.</a:t>
            </a:r>
            <a:endParaRPr sz="1100" dirty="0">
              <a:latin typeface="Plus Jakarta Sans" pitchFamily="2" charset="0"/>
              <a:cs typeface="Plus Jakarta Sans" pitchFamily="2" charset="0"/>
            </a:endParaRPr>
          </a:p>
          <a:p>
            <a:pPr>
              <a:lnSpc>
                <a:spcPct val="100000"/>
              </a:lnSpc>
              <a:spcBef>
                <a:spcPts val="280"/>
              </a:spcBef>
            </a:pPr>
            <a:endParaRPr sz="1100" dirty="0">
              <a:latin typeface="Plus Jakarta Sans" pitchFamily="2" charset="0"/>
              <a:cs typeface="Plus Jakarta Sans" pitchFamily="2" charset="0"/>
            </a:endParaRPr>
          </a:p>
          <a:p>
            <a:pPr marL="12700" marR="5080" algn="just">
              <a:lnSpc>
                <a:spcPct val="125000"/>
              </a:lnSpc>
              <a:spcBef>
                <a:spcPts val="5"/>
              </a:spcBef>
            </a:pP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Derg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 era </a:t>
            </a:r>
            <a:r>
              <a:rPr sz="1100" spc="-140" dirty="0">
                <a:latin typeface="Plus Jakarta Sans" pitchFamily="2" charset="0"/>
                <a:cs typeface="Plus Jakarta Sans" pitchFamily="2" charset="0"/>
              </a:rPr>
              <a:t>(1974-</a:t>
            </a:r>
            <a:r>
              <a:rPr sz="1100" spc="-100" dirty="0">
                <a:latin typeface="Plus Jakarta Sans" pitchFamily="2" charset="0"/>
                <a:cs typeface="Plus Jakarta Sans" pitchFamily="2" charset="0"/>
              </a:rPr>
              <a:t>1991)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brought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ideological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shifts,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including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formal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separation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25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state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religion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10" dirty="0">
                <a:latin typeface="Plus Jakarta Sans" pitchFamily="2" charset="0"/>
                <a:cs typeface="Plus Jakarta Sans" pitchFamily="2" charset="0"/>
              </a:rPr>
              <a:t>1987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Constitution.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 However, 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0" dirty="0">
                <a:latin typeface="Plus Jakarta Sans" pitchFamily="2" charset="0"/>
                <a:cs typeface="Plus Jakarta Sans" pitchFamily="2" charset="0"/>
              </a:rPr>
              <a:t>practice,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religious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institutions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20" dirty="0">
                <a:latin typeface="Plus Jakarta Sans" pitchFamily="2" charset="0"/>
                <a:cs typeface="Plus Jakarta Sans" pitchFamily="2" charset="0"/>
              </a:rPr>
              <a:t>faced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suppression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under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55" dirty="0">
                <a:latin typeface="Plus Jakarta Sans" pitchFamily="2" charset="0"/>
                <a:cs typeface="Plus Jakarta Sans" pitchFamily="2" charset="0"/>
              </a:rPr>
              <a:t>military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regime.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transition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democracy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60" dirty="0">
                <a:latin typeface="Plus Jakarta Sans" pitchFamily="2" charset="0"/>
                <a:cs typeface="Plus Jakarta Sans" pitchFamily="2" charset="0"/>
              </a:rPr>
              <a:t>1991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ushered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new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constitutional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50" dirty="0">
                <a:latin typeface="Plus Jakarta Sans" pitchFamily="2" charset="0"/>
                <a:cs typeface="Plus Jakarta Sans" pitchFamily="2" charset="0"/>
              </a:rPr>
              <a:t>era,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with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1994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Constitution</a:t>
            </a:r>
            <a:r>
              <a:rPr sz="11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5" dirty="0">
                <a:latin typeface="Plus Jakarta Sans" pitchFamily="2" charset="0"/>
                <a:cs typeface="Plus Jakarta Sans" pitchFamily="2" charset="0"/>
              </a:rPr>
              <a:t>enshrining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sovereignty,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fundamental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5" dirty="0">
                <a:latin typeface="Plus Jakarta Sans" pitchFamily="2" charset="0"/>
                <a:cs typeface="Plus Jakarta Sans" pitchFamily="2" charset="0"/>
              </a:rPr>
              <a:t>rights,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50" dirty="0">
                <a:latin typeface="Plus Jakarta Sans" pitchFamily="2" charset="0"/>
                <a:cs typeface="Plus Jakarta Sans" pitchFamily="2" charset="0"/>
              </a:rPr>
              <a:t>rule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25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law.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95" dirty="0">
                <a:latin typeface="Plus Jakarta Sans" pitchFamily="2" charset="0"/>
                <a:cs typeface="Plus Jakarta Sans" pitchFamily="2" charset="0"/>
              </a:rPr>
              <a:t>It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reinforced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judicial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independence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ensured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50" dirty="0">
                <a:latin typeface="Plus Jakarta Sans" pitchFamily="2" charset="0"/>
                <a:cs typeface="Plus Jakarta Sans" pitchFamily="2" charset="0"/>
              </a:rPr>
              <a:t>pluralism,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allowing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for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recognition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25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diverse</a:t>
            </a:r>
            <a:r>
              <a:rPr sz="11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legal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traditions.</a:t>
            </a:r>
            <a:endParaRPr sz="1100" dirty="0">
              <a:latin typeface="Plus Jakarta Sans" pitchFamily="2" charset="0"/>
              <a:cs typeface="Plus Jakarta Sans" pitchFamily="2" charset="0"/>
            </a:endParaRPr>
          </a:p>
          <a:p>
            <a:pPr>
              <a:lnSpc>
                <a:spcPct val="100000"/>
              </a:lnSpc>
              <a:spcBef>
                <a:spcPts val="280"/>
              </a:spcBef>
            </a:pPr>
            <a:endParaRPr sz="1100" dirty="0">
              <a:latin typeface="Plus Jakarta Sans" pitchFamily="2" charset="0"/>
              <a:cs typeface="Plus Jakarta Sans" pitchFamily="2" charset="0"/>
            </a:endParaRPr>
          </a:p>
          <a:p>
            <a:pPr marL="12700" marR="5080" algn="just">
              <a:lnSpc>
                <a:spcPct val="125000"/>
              </a:lnSpc>
            </a:pPr>
            <a:r>
              <a:rPr sz="1100" spc="-55" dirty="0">
                <a:latin typeface="Plus Jakarta Sans" pitchFamily="2" charset="0"/>
                <a:cs typeface="Plus Jakarta Sans" pitchFamily="2" charset="0"/>
              </a:rPr>
              <a:t>Today,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Court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25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55" dirty="0"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Regional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State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stands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as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guardian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25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justice,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balancing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Ethiopia’s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rich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heritage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with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modern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jurisprudence.</a:t>
            </a:r>
            <a:r>
              <a:rPr sz="11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Upholding</a:t>
            </a:r>
            <a:r>
              <a:rPr sz="1100" spc="-1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principles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25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fairness,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transparency,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accessibility,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0" dirty="0">
                <a:latin typeface="Plus Jakarta Sans" pitchFamily="2" charset="0"/>
                <a:cs typeface="Plus Jakarta Sans" pitchFamily="2" charset="0"/>
              </a:rPr>
              <a:t>ASC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ensures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that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5" dirty="0">
                <a:latin typeface="Plus Jakarta Sans" pitchFamily="2" charset="0"/>
                <a:cs typeface="Plus Jakarta Sans" pitchFamily="2" charset="0"/>
              </a:rPr>
              <a:t>every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citizen’s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rights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are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5" dirty="0">
                <a:latin typeface="Plus Jakarta Sans" pitchFamily="2" charset="0"/>
                <a:cs typeface="Plus Jakarta Sans" pitchFamily="2" charset="0"/>
              </a:rPr>
              <a:t>protected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under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the 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law.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By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integrating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historical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wisdom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0" dirty="0">
                <a:latin typeface="Plus Jakarta Sans" pitchFamily="2" charset="0"/>
                <a:cs typeface="Plus Jakarta Sans" pitchFamily="2" charset="0"/>
              </a:rPr>
              <a:t>with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 contemporary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advancements,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0" dirty="0">
                <a:latin typeface="Plus Jakarta Sans" pitchFamily="2" charset="0"/>
                <a:cs typeface="Plus Jakarta Sans" pitchFamily="2" charset="0"/>
              </a:rPr>
              <a:t>ASC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continues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strengthen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justice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5" dirty="0">
                <a:latin typeface="Plus Jakarta Sans" pitchFamily="2" charset="0"/>
                <a:cs typeface="Plus Jakarta Sans" pitchFamily="2" charset="0"/>
              </a:rPr>
              <a:t>system,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fostering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dirty="0">
                <a:latin typeface="Plus Jakarta Sans" pitchFamily="2" charset="0"/>
                <a:cs typeface="Plus Jakarta Sans" pitchFamily="2" charset="0"/>
              </a:rPr>
              <a:t>public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45" dirty="0">
                <a:latin typeface="Plus Jakarta Sans" pitchFamily="2" charset="0"/>
                <a:cs typeface="Plus Jakarta Sans" pitchFamily="2" charset="0"/>
              </a:rPr>
              <a:t>trust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15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integrity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60" dirty="0"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25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55" dirty="0"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0" dirty="0">
                <a:latin typeface="Plus Jakarta Sans" pitchFamily="2" charset="0"/>
                <a:cs typeface="Plus Jakarta Sans" pitchFamily="2" charset="0"/>
              </a:rPr>
              <a:t>Regional</a:t>
            </a:r>
            <a:r>
              <a:rPr sz="11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100" spc="-35" dirty="0">
                <a:latin typeface="Plus Jakarta Sans" pitchFamily="2" charset="0"/>
                <a:cs typeface="Plus Jakarta Sans" pitchFamily="2" charset="0"/>
              </a:rPr>
              <a:t>State.</a:t>
            </a:r>
            <a:endParaRPr sz="1100" dirty="0">
              <a:latin typeface="Plus Jakarta Sans" pitchFamily="2" charset="0"/>
              <a:cs typeface="Plus Jakarta Sans" pitchFamily="2" charset="0"/>
            </a:endParaRPr>
          </a:p>
          <a:p>
            <a:pPr marL="12700" algn="just">
              <a:lnSpc>
                <a:spcPts val="1730"/>
              </a:lnSpc>
              <a:spcBef>
                <a:spcPts val="715"/>
              </a:spcBef>
            </a:pPr>
            <a:r>
              <a:rPr sz="1800" b="1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800" b="1" spc="10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800" b="1" spc="-10" dirty="0">
                <a:solidFill>
                  <a:srgbClr val="AB8C55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endParaRPr sz="1800" dirty="0">
              <a:latin typeface="Plus Jakarta Sans" pitchFamily="2" charset="0"/>
              <a:cs typeface="Plus Jakarta Sans" pitchFamily="2" charset="0"/>
            </a:endParaRPr>
          </a:p>
          <a:p>
            <a:pPr marL="12700">
              <a:lnSpc>
                <a:spcPts val="4130"/>
              </a:lnSpc>
            </a:pPr>
            <a:r>
              <a:rPr sz="4000" b="1" spc="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Story</a:t>
            </a:r>
            <a:endParaRPr sz="38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5" name="object 7"/>
          <p:cNvSpPr/>
          <p:nvPr/>
        </p:nvSpPr>
        <p:spPr>
          <a:xfrm>
            <a:off x="2430823" y="902440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66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64279" y="1064871"/>
            <a:ext cx="6927851" cy="5262408"/>
          </a:xfrm>
          <a:prstGeom prst="rect">
            <a:avLst/>
          </a:prstGeom>
        </p:spPr>
      </p:pic>
      <p:sp>
        <p:nvSpPr>
          <p:cNvPr id="13" name="object 5"/>
          <p:cNvSpPr txBox="1"/>
          <p:nvPr/>
        </p:nvSpPr>
        <p:spPr>
          <a:xfrm>
            <a:off x="444500" y="5448650"/>
            <a:ext cx="14928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75" dirty="0">
                <a:solidFill>
                  <a:srgbClr val="AB8C55"/>
                </a:solidFill>
                <a:latin typeface="Times New Roman"/>
                <a:cs typeface="Times New Roman"/>
              </a:rPr>
              <a:t>Exterior </a:t>
            </a:r>
            <a:r>
              <a:rPr sz="1800" b="1" spc="-20" dirty="0">
                <a:solidFill>
                  <a:srgbClr val="AB8C55"/>
                </a:solidFill>
                <a:latin typeface="Times New Roman"/>
                <a:cs typeface="Times New Roman"/>
              </a:rPr>
              <a:t>Wall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5" name="object 6"/>
          <p:cNvSpPr txBox="1"/>
          <p:nvPr/>
        </p:nvSpPr>
        <p:spPr>
          <a:xfrm>
            <a:off x="444500" y="5677936"/>
            <a:ext cx="103759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155"/>
              </a:lnSpc>
            </a:pPr>
            <a:r>
              <a:rPr sz="3800" b="1" spc="100" dirty="0">
                <a:solidFill>
                  <a:srgbClr val="C6922C"/>
                </a:solidFill>
                <a:latin typeface="Cambria"/>
                <a:cs typeface="Cambria"/>
              </a:rPr>
              <a:t>Sign</a:t>
            </a:r>
            <a:endParaRPr sz="3800" dirty="0">
              <a:solidFill>
                <a:srgbClr val="C6922C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86015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400" y="1076446"/>
            <a:ext cx="6729730" cy="5238431"/>
          </a:xfrm>
          <a:prstGeom prst="rect">
            <a:avLst/>
          </a:prstGeom>
        </p:spPr>
      </p:pic>
      <p:sp>
        <p:nvSpPr>
          <p:cNvPr id="19" name="object 5"/>
          <p:cNvSpPr txBox="1"/>
          <p:nvPr/>
        </p:nvSpPr>
        <p:spPr>
          <a:xfrm>
            <a:off x="444500" y="5449481"/>
            <a:ext cx="1357630" cy="767518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85"/>
              </a:spcBef>
            </a:pPr>
            <a:r>
              <a:rPr sz="1800" b="1" spc="55" dirty="0">
                <a:solidFill>
                  <a:srgbClr val="AB8C55"/>
                </a:solidFill>
                <a:latin typeface="Times New Roman"/>
                <a:cs typeface="Times New Roman"/>
              </a:rPr>
              <a:t>Indoor</a:t>
            </a:r>
            <a:r>
              <a:rPr sz="1800" b="1" spc="70" dirty="0">
                <a:solidFill>
                  <a:srgbClr val="AB8C55"/>
                </a:solidFill>
                <a:latin typeface="Times New Roman"/>
                <a:cs typeface="Times New Roman"/>
              </a:rPr>
              <a:t> Logo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100" dirty="0">
                <a:solidFill>
                  <a:srgbClr val="C6922C"/>
                </a:solidFill>
                <a:latin typeface="Cambria"/>
                <a:cs typeface="Cambria"/>
              </a:rPr>
              <a:t>Sign</a:t>
            </a:r>
            <a:endParaRPr sz="3800" dirty="0">
              <a:solidFill>
                <a:srgbClr val="C6922C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66220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64279" y="1053296"/>
            <a:ext cx="6927851" cy="5308708"/>
          </a:xfrm>
          <a:prstGeom prst="rect">
            <a:avLst/>
          </a:prstGeom>
        </p:spPr>
      </p:pic>
      <p:sp>
        <p:nvSpPr>
          <p:cNvPr id="11" name="object 5"/>
          <p:cNvSpPr txBox="1"/>
          <p:nvPr/>
        </p:nvSpPr>
        <p:spPr>
          <a:xfrm>
            <a:off x="444500" y="5473195"/>
            <a:ext cx="1513205" cy="767518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85"/>
              </a:spcBef>
            </a:pPr>
            <a:r>
              <a:rPr sz="1800" b="1" spc="50" dirty="0">
                <a:solidFill>
                  <a:srgbClr val="AB8C55"/>
                </a:solidFill>
                <a:latin typeface="Times New Roman"/>
                <a:cs typeface="Times New Roman"/>
              </a:rPr>
              <a:t>Informational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100" dirty="0">
                <a:solidFill>
                  <a:srgbClr val="C6922C"/>
                </a:solidFill>
                <a:latin typeface="Cambria"/>
                <a:cs typeface="Cambria"/>
              </a:rPr>
              <a:t>Sign</a:t>
            </a:r>
            <a:endParaRPr sz="3800" dirty="0">
              <a:solidFill>
                <a:srgbClr val="C6922C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93803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399" y="1088020"/>
            <a:ext cx="6729729" cy="5250007"/>
          </a:xfrm>
          <a:prstGeom prst="rect">
            <a:avLst/>
          </a:prstGeom>
        </p:spPr>
      </p:pic>
      <p:sp>
        <p:nvSpPr>
          <p:cNvPr id="13" name="object 5"/>
          <p:cNvSpPr txBox="1"/>
          <p:nvPr/>
        </p:nvSpPr>
        <p:spPr>
          <a:xfrm>
            <a:off x="444500" y="5473195"/>
            <a:ext cx="1273175" cy="767518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85"/>
              </a:spcBef>
            </a:pPr>
            <a:r>
              <a:rPr sz="1800" b="1" spc="80" dirty="0">
                <a:solidFill>
                  <a:srgbClr val="AB8C55"/>
                </a:solidFill>
                <a:latin typeface="Times New Roman"/>
                <a:cs typeface="Times New Roman"/>
              </a:rPr>
              <a:t>Floor</a:t>
            </a:r>
            <a:r>
              <a:rPr sz="1800" b="1" spc="55" dirty="0">
                <a:solidFill>
                  <a:srgbClr val="AB8C55"/>
                </a:solidFill>
                <a:latin typeface="Times New Roman"/>
                <a:cs typeface="Times New Roman"/>
              </a:rPr>
              <a:t> </a:t>
            </a:r>
            <a:r>
              <a:rPr sz="1800" b="1" spc="80" dirty="0">
                <a:solidFill>
                  <a:srgbClr val="AB8C55"/>
                </a:solidFill>
                <a:latin typeface="Times New Roman"/>
                <a:cs typeface="Times New Roman"/>
              </a:rPr>
              <a:t>Level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100" dirty="0">
                <a:solidFill>
                  <a:srgbClr val="C6922C"/>
                </a:solidFill>
                <a:latin typeface="Cambria"/>
                <a:cs typeface="Cambria"/>
              </a:rPr>
              <a:t>Sign</a:t>
            </a:r>
            <a:endParaRPr sz="3800" dirty="0">
              <a:solidFill>
                <a:srgbClr val="C6922C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72927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64279" y="1053296"/>
            <a:ext cx="6927850" cy="5297133"/>
          </a:xfrm>
          <a:prstGeom prst="rect">
            <a:avLst/>
          </a:prstGeom>
        </p:spPr>
      </p:pic>
      <p:sp>
        <p:nvSpPr>
          <p:cNvPr id="11" name="object 5"/>
          <p:cNvSpPr txBox="1"/>
          <p:nvPr/>
        </p:nvSpPr>
        <p:spPr>
          <a:xfrm>
            <a:off x="444500" y="5511532"/>
            <a:ext cx="1046480" cy="767518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85"/>
              </a:spcBef>
            </a:pPr>
            <a:r>
              <a:rPr sz="1800" b="1" spc="75" dirty="0">
                <a:solidFill>
                  <a:srgbClr val="AB8C55"/>
                </a:solidFill>
                <a:latin typeface="Times New Roman"/>
                <a:cs typeface="Times New Roman"/>
              </a:rPr>
              <a:t>Direction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100" dirty="0">
                <a:solidFill>
                  <a:srgbClr val="C6922C"/>
                </a:solidFill>
                <a:latin typeface="Cambria"/>
                <a:cs typeface="Cambria"/>
              </a:rPr>
              <a:t>Sign</a:t>
            </a:r>
            <a:endParaRPr sz="3800" dirty="0">
              <a:solidFill>
                <a:srgbClr val="C6922C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2731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399" y="3975121"/>
            <a:ext cx="6729729" cy="2374480"/>
          </a:xfrm>
          <a:prstGeom prst="rect">
            <a:avLst/>
          </a:prstGeom>
        </p:spPr>
      </p:pic>
      <p:pic>
        <p:nvPicPr>
          <p:cNvPr id="13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2399" y="1130296"/>
            <a:ext cx="6729729" cy="2606929"/>
          </a:xfrm>
          <a:prstGeom prst="rect">
            <a:avLst/>
          </a:prstGeom>
        </p:spPr>
      </p:pic>
      <p:sp>
        <p:nvSpPr>
          <p:cNvPr id="14" name="object 6"/>
          <p:cNvSpPr txBox="1"/>
          <p:nvPr/>
        </p:nvSpPr>
        <p:spPr>
          <a:xfrm>
            <a:off x="444500" y="5488382"/>
            <a:ext cx="1317625" cy="767518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85"/>
              </a:spcBef>
            </a:pPr>
            <a:r>
              <a:rPr sz="1800" b="1" spc="125" dirty="0">
                <a:solidFill>
                  <a:srgbClr val="AB8C55"/>
                </a:solidFill>
                <a:latin typeface="Times New Roman"/>
                <a:cs typeface="Times New Roman"/>
              </a:rPr>
              <a:t>Desk</a:t>
            </a:r>
            <a:r>
              <a:rPr sz="1800" b="1" spc="60" dirty="0">
                <a:solidFill>
                  <a:srgbClr val="AB8C55"/>
                </a:solidFill>
                <a:latin typeface="Times New Roman"/>
                <a:cs typeface="Times New Roman"/>
              </a:rPr>
              <a:t> </a:t>
            </a:r>
            <a:r>
              <a:rPr sz="1800" b="1" spc="105" dirty="0">
                <a:solidFill>
                  <a:srgbClr val="AB8C55"/>
                </a:solidFill>
                <a:latin typeface="Times New Roman"/>
                <a:cs typeface="Times New Roman"/>
              </a:rPr>
              <a:t>Plates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ts val="4130"/>
              </a:lnSpc>
            </a:pPr>
            <a:r>
              <a:rPr sz="3800" b="1" spc="100" dirty="0">
                <a:solidFill>
                  <a:srgbClr val="C6922C"/>
                </a:solidFill>
                <a:latin typeface="Cambria"/>
                <a:cs typeface="Cambria"/>
              </a:rPr>
              <a:t>Sign</a:t>
            </a:r>
            <a:endParaRPr sz="3800" dirty="0">
              <a:solidFill>
                <a:srgbClr val="C6922C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20412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68315" y="3839106"/>
            <a:ext cx="5096240" cy="2541022"/>
          </a:xfrm>
          <a:prstGeom prst="rect">
            <a:avLst/>
          </a:prstGeom>
        </p:spPr>
      </p:pic>
      <p:pic>
        <p:nvPicPr>
          <p:cNvPr id="1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68315" y="1053296"/>
            <a:ext cx="5096240" cy="2547913"/>
          </a:xfrm>
          <a:prstGeom prst="rect">
            <a:avLst/>
          </a:prstGeom>
        </p:spPr>
      </p:pic>
      <p:sp>
        <p:nvSpPr>
          <p:cNvPr id="17" name="object 6"/>
          <p:cNvSpPr txBox="1"/>
          <p:nvPr/>
        </p:nvSpPr>
        <p:spPr>
          <a:xfrm>
            <a:off x="266218" y="5497709"/>
            <a:ext cx="1683232" cy="767518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85"/>
              </a:spcBef>
            </a:pPr>
            <a:r>
              <a:rPr sz="1800" b="1" spc="70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Identification</a:t>
            </a:r>
            <a:endParaRPr sz="18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  <a:p>
            <a:pPr marL="12700">
              <a:lnSpc>
                <a:spcPts val="4130"/>
              </a:lnSpc>
            </a:pPr>
            <a:r>
              <a:rPr sz="4000" b="1" spc="100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Sign</a:t>
            </a:r>
            <a:endParaRPr sz="40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16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03899" y="1111170"/>
            <a:ext cx="6988231" cy="5279009"/>
          </a:xfrm>
          <a:prstGeom prst="rect">
            <a:avLst/>
          </a:prstGeom>
        </p:spPr>
      </p:pic>
      <p:sp>
        <p:nvSpPr>
          <p:cNvPr id="13" name="object 5"/>
          <p:cNvSpPr txBox="1"/>
          <p:nvPr/>
        </p:nvSpPr>
        <p:spPr>
          <a:xfrm>
            <a:off x="162046" y="5676817"/>
            <a:ext cx="25703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80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Backdrop</a:t>
            </a:r>
            <a:endParaRPr sz="40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20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object 4"/>
          <p:cNvSpPr txBox="1"/>
          <p:nvPr/>
        </p:nvSpPr>
        <p:spPr>
          <a:xfrm>
            <a:off x="150472" y="5702960"/>
            <a:ext cx="188216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130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Poster</a:t>
            </a:r>
            <a:endParaRPr sz="40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  <p:pic>
        <p:nvPicPr>
          <p:cNvPr id="11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53677" y="3815570"/>
            <a:ext cx="5538452" cy="2573742"/>
          </a:xfrm>
          <a:prstGeom prst="rect">
            <a:avLst/>
          </a:prstGeom>
        </p:spPr>
      </p:pic>
      <p:pic>
        <p:nvPicPr>
          <p:cNvPr id="14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53677" y="1115055"/>
            <a:ext cx="5538452" cy="257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10901" y="3859635"/>
            <a:ext cx="6181228" cy="2691635"/>
          </a:xfrm>
          <a:prstGeom prst="rect">
            <a:avLst/>
          </a:prstGeom>
        </p:spPr>
      </p:pic>
      <p:pic>
        <p:nvPicPr>
          <p:cNvPr id="13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10901" y="1004642"/>
            <a:ext cx="6181228" cy="2691635"/>
          </a:xfrm>
          <a:prstGeom prst="rect">
            <a:avLst/>
          </a:prstGeom>
        </p:spPr>
      </p:pic>
      <p:sp>
        <p:nvSpPr>
          <p:cNvPr id="15" name="object 6"/>
          <p:cNvSpPr txBox="1"/>
          <p:nvPr/>
        </p:nvSpPr>
        <p:spPr>
          <a:xfrm>
            <a:off x="219920" y="5666636"/>
            <a:ext cx="239183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10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Billboard</a:t>
            </a:r>
            <a:endParaRPr sz="40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98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 txBox="1"/>
          <p:nvPr/>
        </p:nvSpPr>
        <p:spPr>
          <a:xfrm>
            <a:off x="2435399" y="502400"/>
            <a:ext cx="269217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1" name="object 3"/>
          <p:cNvSpPr txBox="1"/>
          <p:nvPr/>
        </p:nvSpPr>
        <p:spPr>
          <a:xfrm>
            <a:off x="8704162" y="509470"/>
            <a:ext cx="154500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2" name="object 4"/>
          <p:cNvSpPr txBox="1"/>
          <p:nvPr/>
        </p:nvSpPr>
        <p:spPr>
          <a:xfrm>
            <a:off x="3472405" y="1354889"/>
            <a:ext cx="8299047" cy="40635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3700"/>
              </a:lnSpc>
              <a:spcBef>
                <a:spcPts val="95"/>
              </a:spcBef>
            </a:pPr>
            <a:r>
              <a:rPr sz="1200" b="1" dirty="0">
                <a:latin typeface="Plus Jakarta Sans" pitchFamily="2" charset="0"/>
                <a:cs typeface="Plus Jakarta Sans" pitchFamily="2" charset="0"/>
              </a:rPr>
              <a:t>Authoritative:</a:t>
            </a:r>
            <a:r>
              <a:rPr sz="1200" b="1" spc="480" dirty="0">
                <a:latin typeface="Plus Jakarta Sans" pitchFamily="2" charset="0"/>
                <a:cs typeface="Plus Jakarta Sans" pitchFamily="2" charset="0"/>
              </a:rPr>
              <a:t>                                               </a:t>
            </a:r>
            <a:endParaRPr lang="en-US" sz="1200" b="1" spc="480" dirty="0" smtClean="0">
              <a:latin typeface="Plus Jakarta Sans" pitchFamily="2" charset="0"/>
              <a:cs typeface="Plus Jakarta Sans" pitchFamily="2" charset="0"/>
            </a:endParaRPr>
          </a:p>
          <a:p>
            <a:pPr marL="12700" marR="5080" algn="just">
              <a:lnSpc>
                <a:spcPct val="123700"/>
              </a:lnSpc>
              <a:spcBef>
                <a:spcPts val="95"/>
              </a:spcBef>
            </a:pPr>
            <a:r>
              <a:rPr sz="1200" spc="-25" dirty="0" smtClean="0">
                <a:latin typeface="Plus Jakarta Sans" pitchFamily="2" charset="0"/>
                <a:cs typeface="Plus Jakarta Sans" pitchFamily="2" charset="0"/>
              </a:rPr>
              <a:t>As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highest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judicial</a:t>
            </a:r>
            <a:r>
              <a:rPr sz="1200" spc="-1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body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65" dirty="0"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200" spc="-1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region,</a:t>
            </a:r>
            <a:r>
              <a:rPr sz="1200" spc="-1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ASC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upholds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200" spc="-1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5" dirty="0">
                <a:latin typeface="Plus Jakarta Sans" pitchFamily="2" charset="0"/>
                <a:cs typeface="Plus Jakarta Sans" pitchFamily="2" charset="0"/>
              </a:rPr>
              <a:t>rule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200" spc="-1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law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with</a:t>
            </a:r>
            <a:r>
              <a:rPr sz="1200" spc="-1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confidence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decisiveness.</a:t>
            </a:r>
            <a:r>
              <a:rPr sz="1200" spc="-1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Its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judgments</a:t>
            </a:r>
            <a:r>
              <a:rPr sz="12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set</a:t>
            </a:r>
            <a:r>
              <a:rPr sz="12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2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precedents</a:t>
            </a:r>
            <a:r>
              <a:rPr sz="12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reinforce</a:t>
            </a:r>
            <a:r>
              <a:rPr sz="12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0" dirty="0">
                <a:latin typeface="Plus Jakarta Sans" pitchFamily="2" charset="0"/>
                <a:cs typeface="Plus Jakarta Sans" pitchFamily="2" charset="0"/>
              </a:rPr>
              <a:t>trust</a:t>
            </a:r>
            <a:r>
              <a:rPr sz="12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65" dirty="0"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2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2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justice</a:t>
            </a:r>
            <a:r>
              <a:rPr sz="12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0" dirty="0">
                <a:latin typeface="Plus Jakarta Sans" pitchFamily="2" charset="0"/>
                <a:cs typeface="Plus Jakarta Sans" pitchFamily="2" charset="0"/>
              </a:rPr>
              <a:t>system,</a:t>
            </a:r>
            <a:r>
              <a:rPr sz="12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ensuring</a:t>
            </a:r>
            <a:r>
              <a:rPr sz="12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that</a:t>
            </a:r>
            <a:r>
              <a:rPr sz="12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0" dirty="0">
                <a:latin typeface="Plus Jakarta Sans" pitchFamily="2" charset="0"/>
                <a:cs typeface="Plus Jakarta Sans" pitchFamily="2" charset="0"/>
              </a:rPr>
              <a:t>all</a:t>
            </a:r>
            <a:r>
              <a:rPr sz="12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2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matters</a:t>
            </a:r>
            <a:r>
              <a:rPr sz="12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are handled</a:t>
            </a:r>
            <a:r>
              <a:rPr sz="12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with</a:t>
            </a:r>
            <a:r>
              <a:rPr sz="12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2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utmost</a:t>
            </a:r>
            <a:r>
              <a:rPr sz="12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0" dirty="0">
                <a:latin typeface="Plus Jakarta Sans" pitchFamily="2" charset="0"/>
                <a:cs typeface="Plus Jakarta Sans" pitchFamily="2" charset="0"/>
              </a:rPr>
              <a:t>authority</a:t>
            </a:r>
            <a:r>
              <a:rPr sz="12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expertise</a:t>
            </a:r>
            <a:r>
              <a:rPr sz="1200" spc="-10" dirty="0" smtClean="0">
                <a:latin typeface="Plus Jakarta Sans" pitchFamily="2" charset="0"/>
                <a:cs typeface="Plus Jakarta Sans" pitchFamily="2" charset="0"/>
              </a:rPr>
              <a:t>.</a:t>
            </a:r>
            <a:endParaRPr sz="1200" dirty="0" smtClean="0">
              <a:latin typeface="Plus Jakarta Sans" pitchFamily="2" charset="0"/>
              <a:cs typeface="Plus Jakarta Sans" pitchFamily="2" charset="0"/>
            </a:endParaRPr>
          </a:p>
          <a:p>
            <a:pPr algn="just">
              <a:lnSpc>
                <a:spcPct val="100000"/>
              </a:lnSpc>
              <a:spcBef>
                <a:spcPts val="480"/>
              </a:spcBef>
            </a:pPr>
            <a:endParaRPr sz="1200" dirty="0" smtClean="0">
              <a:latin typeface="Plus Jakarta Sans" pitchFamily="2" charset="0"/>
              <a:cs typeface="Plus Jakarta Sans" pitchFamily="2" charset="0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200" b="1" spc="-10" dirty="0" smtClean="0">
                <a:latin typeface="Plus Jakarta Sans" pitchFamily="2" charset="0"/>
                <a:cs typeface="Plus Jakarta Sans" pitchFamily="2" charset="0"/>
              </a:rPr>
              <a:t>Trustworthy</a:t>
            </a:r>
            <a:r>
              <a:rPr sz="1200" b="1" spc="-10" dirty="0">
                <a:latin typeface="Plus Jakarta Sans" pitchFamily="2" charset="0"/>
                <a:cs typeface="Plus Jakarta Sans" pitchFamily="2" charset="0"/>
              </a:rPr>
              <a:t>:</a:t>
            </a:r>
            <a:endParaRPr sz="1200" b="1" dirty="0">
              <a:latin typeface="Plus Jakarta Sans" pitchFamily="2" charset="0"/>
              <a:cs typeface="Plus Jakarta Sans" pitchFamily="2" charset="0"/>
            </a:endParaRPr>
          </a:p>
          <a:p>
            <a:pPr marL="12700" marR="5715" algn="just">
              <a:lnSpc>
                <a:spcPts val="1500"/>
              </a:lnSpc>
              <a:spcBef>
                <a:spcPts val="80"/>
              </a:spcBef>
            </a:pP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ASC</a:t>
            </a:r>
            <a:r>
              <a:rPr sz="1200" spc="-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is</a:t>
            </a:r>
            <a:r>
              <a:rPr sz="1200" spc="-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200" spc="-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pillar</a:t>
            </a:r>
            <a:r>
              <a:rPr sz="1200" spc="-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25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200" spc="-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justice,</a:t>
            </a:r>
            <a:r>
              <a:rPr sz="1200" spc="-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committed</a:t>
            </a:r>
            <a:r>
              <a:rPr sz="1200" spc="-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200" spc="-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fairness,</a:t>
            </a:r>
            <a:r>
              <a:rPr sz="1200" spc="-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integrity,</a:t>
            </a:r>
            <a:r>
              <a:rPr sz="1200" spc="-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impartiality.</a:t>
            </a:r>
            <a:r>
              <a:rPr sz="1200" spc="-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95" dirty="0">
                <a:latin typeface="Plus Jakarta Sans" pitchFamily="2" charset="0"/>
                <a:cs typeface="Plus Jakarta Sans" pitchFamily="2" charset="0"/>
              </a:rPr>
              <a:t>It</a:t>
            </a:r>
            <a:r>
              <a:rPr sz="1200" spc="-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fosters</a:t>
            </a:r>
            <a:r>
              <a:rPr sz="1200" spc="-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public</a:t>
            </a:r>
            <a:r>
              <a:rPr sz="1200" spc="-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5" dirty="0">
                <a:latin typeface="Plus Jakarta Sans" pitchFamily="2" charset="0"/>
                <a:cs typeface="Plus Jakarta Sans" pitchFamily="2" charset="0"/>
              </a:rPr>
              <a:t>confidence</a:t>
            </a:r>
            <a:r>
              <a:rPr sz="1200" spc="-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by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ensuring</a:t>
            </a:r>
            <a:r>
              <a:rPr sz="12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that</a:t>
            </a:r>
            <a:r>
              <a:rPr sz="12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every</a:t>
            </a:r>
            <a:r>
              <a:rPr sz="12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5" dirty="0">
                <a:latin typeface="Plus Jakarta Sans" pitchFamily="2" charset="0"/>
                <a:cs typeface="Plus Jakarta Sans" pitchFamily="2" charset="0"/>
              </a:rPr>
              <a:t>case</a:t>
            </a:r>
            <a:r>
              <a:rPr sz="12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is</a:t>
            </a:r>
            <a:r>
              <a:rPr sz="12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adjudicated</a:t>
            </a:r>
            <a:r>
              <a:rPr sz="12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transparently,</a:t>
            </a:r>
            <a:r>
              <a:rPr sz="12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free</a:t>
            </a:r>
            <a:r>
              <a:rPr sz="12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from</a:t>
            </a:r>
            <a:r>
              <a:rPr sz="12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bias</a:t>
            </a:r>
            <a:r>
              <a:rPr sz="12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or</a:t>
            </a:r>
            <a:r>
              <a:rPr sz="12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0" dirty="0">
                <a:latin typeface="Plus Jakarta Sans" pitchFamily="2" charset="0"/>
                <a:cs typeface="Plus Jakarta Sans" pitchFamily="2" charset="0"/>
              </a:rPr>
              <a:t>external</a:t>
            </a:r>
            <a:r>
              <a:rPr sz="12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influence.</a:t>
            </a:r>
            <a:r>
              <a:rPr sz="12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Citizens</a:t>
            </a:r>
            <a:r>
              <a:rPr sz="12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can</a:t>
            </a:r>
            <a:r>
              <a:rPr sz="12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rely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on</a:t>
            </a:r>
            <a:r>
              <a:rPr sz="12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ASC</a:t>
            </a:r>
            <a:r>
              <a:rPr sz="12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2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uphold</a:t>
            </a:r>
            <a:r>
              <a:rPr sz="12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their</a:t>
            </a:r>
            <a:r>
              <a:rPr sz="12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rights</a:t>
            </a:r>
            <a:r>
              <a:rPr sz="12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deliver</a:t>
            </a:r>
            <a:r>
              <a:rPr sz="12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60" dirty="0">
                <a:latin typeface="Plus Jakarta Sans" pitchFamily="2" charset="0"/>
                <a:cs typeface="Plus Jakarta Sans" pitchFamily="2" charset="0"/>
              </a:rPr>
              <a:t>just</a:t>
            </a:r>
            <a:r>
              <a:rPr sz="12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outcomes.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  <a:p>
            <a:pPr algn="just">
              <a:lnSpc>
                <a:spcPct val="100000"/>
              </a:lnSpc>
              <a:spcBef>
                <a:spcPts val="380"/>
              </a:spcBef>
            </a:pPr>
            <a:endParaRPr sz="1200" dirty="0">
              <a:latin typeface="Plus Jakarta Sans" pitchFamily="2" charset="0"/>
              <a:cs typeface="Plus Jakarta Sans" pitchFamily="2" charset="0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200" b="1" spc="-10" dirty="0">
                <a:latin typeface="Plus Jakarta Sans" pitchFamily="2" charset="0"/>
                <a:cs typeface="Plus Jakarta Sans" pitchFamily="2" charset="0"/>
              </a:rPr>
              <a:t>Ethical:</a:t>
            </a:r>
            <a:endParaRPr sz="1200" b="1" dirty="0">
              <a:latin typeface="Plus Jakarta Sans" pitchFamily="2" charset="0"/>
              <a:cs typeface="Plus Jakarta Sans" pitchFamily="2" charset="0"/>
            </a:endParaRPr>
          </a:p>
          <a:p>
            <a:pPr marL="12700" marR="5715" algn="just">
              <a:lnSpc>
                <a:spcPts val="1500"/>
              </a:lnSpc>
              <a:spcBef>
                <a:spcPts val="80"/>
              </a:spcBef>
            </a:pP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Integrity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is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at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core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ASC’s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operations.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Guided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by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principles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fairness,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accountability,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moral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responsibility,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ASC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ensures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 that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processes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adhere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 highest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ethical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 standards,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 reinforcing its credibility</a:t>
            </a:r>
            <a:r>
              <a:rPr sz="1200" spc="-1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as</a:t>
            </a:r>
            <a:r>
              <a:rPr sz="12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5" dirty="0">
                <a:latin typeface="Plus Jakarta Sans" pitchFamily="2" charset="0"/>
                <a:cs typeface="Plus Jakarta Sans" pitchFamily="2" charset="0"/>
              </a:rPr>
              <a:t>an</a:t>
            </a:r>
            <a:r>
              <a:rPr sz="12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institution</a:t>
            </a:r>
            <a:r>
              <a:rPr sz="12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2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justice.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  <a:p>
            <a:pPr algn="just">
              <a:lnSpc>
                <a:spcPct val="100000"/>
              </a:lnSpc>
              <a:spcBef>
                <a:spcPts val="70"/>
              </a:spcBef>
            </a:pPr>
            <a:endParaRPr sz="1200" dirty="0">
              <a:latin typeface="Plus Jakarta Sans" pitchFamily="2" charset="0"/>
              <a:cs typeface="Plus Jakarta Sans" pitchFamily="2" charset="0"/>
            </a:endParaRPr>
          </a:p>
          <a:p>
            <a:pPr marL="12700" marR="5715" algn="just">
              <a:lnSpc>
                <a:spcPct val="123700"/>
              </a:lnSpc>
            </a:pPr>
            <a:r>
              <a:rPr sz="1200" b="1" spc="-10" dirty="0">
                <a:latin typeface="Plus Jakarta Sans" pitchFamily="2" charset="0"/>
                <a:cs typeface="Plus Jakarta Sans" pitchFamily="2" charset="0"/>
              </a:rPr>
              <a:t>Compassionate:</a:t>
            </a:r>
            <a:r>
              <a:rPr sz="1200" b="1" spc="500" dirty="0">
                <a:latin typeface="Plus Jakarta Sans" pitchFamily="2" charset="0"/>
                <a:cs typeface="Plus Jakarta Sans" pitchFamily="2" charset="0"/>
              </a:rPr>
              <a:t>                                            </a:t>
            </a:r>
            <a:endParaRPr lang="en-US" sz="1200" b="1" spc="500" dirty="0" smtClean="0">
              <a:latin typeface="Plus Jakarta Sans" pitchFamily="2" charset="0"/>
              <a:cs typeface="Plus Jakarta Sans" pitchFamily="2" charset="0"/>
            </a:endParaRPr>
          </a:p>
          <a:p>
            <a:pPr marL="12700" marR="5715" algn="just">
              <a:lnSpc>
                <a:spcPct val="123700"/>
              </a:lnSpc>
            </a:pPr>
            <a:r>
              <a:rPr sz="1200" spc="-40" dirty="0" smtClean="0">
                <a:latin typeface="Plus Jakarta Sans" pitchFamily="2" charset="0"/>
                <a:cs typeface="Plus Jakarta Sans" pitchFamily="2" charset="0"/>
              </a:rPr>
              <a:t>While</a:t>
            </a:r>
            <a:r>
              <a:rPr sz="1200" spc="-21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0" dirty="0">
                <a:latin typeface="Plus Jakarta Sans" pitchFamily="2" charset="0"/>
                <a:cs typeface="Plus Jakarta Sans" pitchFamily="2" charset="0"/>
              </a:rPr>
              <a:t>maintaining</a:t>
            </a:r>
            <a:r>
              <a:rPr sz="1200" spc="-204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200" spc="-204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5" dirty="0">
                <a:latin typeface="Plus Jakarta Sans" pitchFamily="2" charset="0"/>
                <a:cs typeface="Plus Jakarta Sans" pitchFamily="2" charset="0"/>
              </a:rPr>
              <a:t>rigor,</a:t>
            </a:r>
            <a:r>
              <a:rPr sz="1200" spc="-204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ASC</a:t>
            </a:r>
            <a:r>
              <a:rPr sz="1200" spc="-204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recognizes</a:t>
            </a:r>
            <a:r>
              <a:rPr sz="1200" spc="-204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200" spc="-204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70" dirty="0">
                <a:latin typeface="Plus Jakarta Sans" pitchFamily="2" charset="0"/>
                <a:cs typeface="Plus Jakarta Sans" pitchFamily="2" charset="0"/>
              </a:rPr>
              <a:t>human</a:t>
            </a:r>
            <a:r>
              <a:rPr sz="1200" spc="-204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aspect</a:t>
            </a:r>
            <a:r>
              <a:rPr sz="1200" spc="-204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200" spc="-204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justice.</a:t>
            </a:r>
            <a:r>
              <a:rPr sz="1200" spc="-204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0" dirty="0">
                <a:latin typeface="Plus Jakarta Sans" pitchFamily="2" charset="0"/>
                <a:cs typeface="Plus Jakarta Sans" pitchFamily="2" charset="0"/>
              </a:rPr>
              <a:t>It</a:t>
            </a:r>
            <a:r>
              <a:rPr sz="1200" spc="-204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approaches</a:t>
            </a:r>
            <a:r>
              <a:rPr sz="1200" spc="-204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cases</a:t>
            </a:r>
            <a:r>
              <a:rPr sz="1200" spc="-21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with</a:t>
            </a:r>
            <a:r>
              <a:rPr sz="1200" spc="-204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empathy,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ensuring</a:t>
            </a:r>
            <a:r>
              <a:rPr sz="12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that</a:t>
            </a:r>
            <a:r>
              <a:rPr sz="12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0" dirty="0">
                <a:latin typeface="Plus Jakarta Sans" pitchFamily="2" charset="0"/>
                <a:cs typeface="Plus Jakarta Sans" pitchFamily="2" charset="0"/>
              </a:rPr>
              <a:t>every</a:t>
            </a:r>
            <a:r>
              <a:rPr sz="12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individual</a:t>
            </a:r>
            <a:r>
              <a:rPr sz="12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is</a:t>
            </a:r>
            <a:r>
              <a:rPr sz="12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treated</a:t>
            </a:r>
            <a:r>
              <a:rPr sz="12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with</a:t>
            </a:r>
            <a:r>
              <a:rPr sz="12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dignity</a:t>
            </a:r>
            <a:r>
              <a:rPr sz="12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respect.</a:t>
            </a:r>
            <a:r>
              <a:rPr sz="1200" spc="-65" dirty="0">
                <a:latin typeface="Plus Jakarta Sans" pitchFamily="2" charset="0"/>
                <a:cs typeface="Plus Jakarta Sans" pitchFamily="2" charset="0"/>
              </a:rPr>
              <a:t> The</a:t>
            </a:r>
            <a:r>
              <a:rPr sz="12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court</a:t>
            </a:r>
            <a:r>
              <a:rPr sz="12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5" dirty="0">
                <a:latin typeface="Plus Jakarta Sans" pitchFamily="2" charset="0"/>
                <a:cs typeface="Plus Jakarta Sans" pitchFamily="2" charset="0"/>
              </a:rPr>
              <a:t>remains</a:t>
            </a:r>
            <a:r>
              <a:rPr sz="1200" spc="-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committed</a:t>
            </a:r>
            <a:r>
              <a:rPr sz="12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200" spc="-6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making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justice</a:t>
            </a:r>
            <a:r>
              <a:rPr sz="12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accessible,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particularly</a:t>
            </a:r>
            <a:r>
              <a:rPr sz="12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for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vulnerable</a:t>
            </a:r>
            <a:r>
              <a:rPr sz="12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communities.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3472405" y="5639465"/>
            <a:ext cx="8299047" cy="826508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200" b="1" spc="-10" dirty="0">
                <a:latin typeface="Plus Jakarta Sans" pitchFamily="2" charset="0"/>
                <a:cs typeface="Plus Jakarta Sans" pitchFamily="2" charset="0"/>
              </a:rPr>
              <a:t>Progressive:</a:t>
            </a:r>
            <a:endParaRPr sz="1200" b="1" dirty="0">
              <a:latin typeface="Plus Jakarta Sans" pitchFamily="2" charset="0"/>
              <a:cs typeface="Plus Jakarta Sans" pitchFamily="2" charset="0"/>
            </a:endParaRPr>
          </a:p>
          <a:p>
            <a:pPr marL="12700" marR="5080" algn="just">
              <a:lnSpc>
                <a:spcPts val="1500"/>
              </a:lnSpc>
              <a:spcBef>
                <a:spcPts val="80"/>
              </a:spcBef>
            </a:pPr>
            <a:r>
              <a:rPr sz="1200" dirty="0">
                <a:latin typeface="Plus Jakarta Sans" pitchFamily="2" charset="0"/>
                <a:cs typeface="Plus Jakarta Sans" pitchFamily="2" charset="0"/>
              </a:rPr>
              <a:t>ASC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embraces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 advancements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modern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judicial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practices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while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 honoring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Ethiopia’s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rich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legal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heritage.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90" dirty="0">
                <a:latin typeface="Plus Jakarta Sans" pitchFamily="2" charset="0"/>
                <a:cs typeface="Plus Jakarta Sans" pitchFamily="2" charset="0"/>
              </a:rPr>
              <a:t>It</a:t>
            </a:r>
            <a:r>
              <a:rPr sz="1200" spc="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continuously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 works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 improve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efficiency,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transparency,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 accessibility,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ensuring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 that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the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justice</a:t>
            </a:r>
            <a:r>
              <a:rPr sz="12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system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evolves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meet</a:t>
            </a:r>
            <a:r>
              <a:rPr sz="12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needs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2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changing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society.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14" name="object 6"/>
          <p:cNvSpPr txBox="1"/>
          <p:nvPr/>
        </p:nvSpPr>
        <p:spPr>
          <a:xfrm>
            <a:off x="81023" y="5660213"/>
            <a:ext cx="3095883" cy="7566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sz="1800" b="1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The</a:t>
            </a:r>
            <a:r>
              <a:rPr sz="1800" b="1" spc="100" dirty="0">
                <a:solidFill>
                  <a:srgbClr val="AB8C55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Brand</a:t>
            </a:r>
            <a:endParaRPr sz="1800" dirty="0">
              <a:latin typeface="Behind The Nineties" pitchFamily="50" charset="0"/>
              <a:cs typeface="Behind The Nineties" pitchFamily="50" charset="0"/>
            </a:endParaRPr>
          </a:p>
          <a:p>
            <a:pPr marL="12700">
              <a:lnSpc>
                <a:spcPts val="4130"/>
              </a:lnSpc>
            </a:pPr>
            <a:r>
              <a:rPr sz="4000" b="1" spc="95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Personality</a:t>
            </a:r>
            <a:endParaRPr sz="38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  <p:sp>
        <p:nvSpPr>
          <p:cNvPr id="15" name="object 7"/>
          <p:cNvSpPr/>
          <p:nvPr/>
        </p:nvSpPr>
        <p:spPr>
          <a:xfrm>
            <a:off x="2430823" y="902440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8"/>
          <p:cNvSpPr/>
          <p:nvPr/>
        </p:nvSpPr>
        <p:spPr>
          <a:xfrm>
            <a:off x="3879719" y="2432125"/>
            <a:ext cx="6355080" cy="0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9"/>
          <p:cNvSpPr/>
          <p:nvPr/>
        </p:nvSpPr>
        <p:spPr>
          <a:xfrm>
            <a:off x="3879719" y="3429370"/>
            <a:ext cx="6355080" cy="0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0"/>
          <p:cNvSpPr/>
          <p:nvPr/>
        </p:nvSpPr>
        <p:spPr>
          <a:xfrm>
            <a:off x="3879719" y="4449765"/>
            <a:ext cx="6355080" cy="0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1"/>
          <p:cNvSpPr/>
          <p:nvPr/>
        </p:nvSpPr>
        <p:spPr>
          <a:xfrm>
            <a:off x="3879719" y="5516460"/>
            <a:ext cx="6355080" cy="0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2"/>
          <p:cNvSpPr/>
          <p:nvPr/>
        </p:nvSpPr>
        <p:spPr>
          <a:xfrm>
            <a:off x="3879719" y="6571579"/>
            <a:ext cx="6355080" cy="0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0" y="6447102"/>
            <a:ext cx="2986268" cy="1157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85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08830" y="1077181"/>
            <a:ext cx="7583300" cy="5235718"/>
          </a:xfrm>
          <a:prstGeom prst="rect">
            <a:avLst/>
          </a:prstGeom>
        </p:spPr>
      </p:pic>
      <p:sp>
        <p:nvSpPr>
          <p:cNvPr id="14" name="object 5"/>
          <p:cNvSpPr txBox="1"/>
          <p:nvPr/>
        </p:nvSpPr>
        <p:spPr>
          <a:xfrm>
            <a:off x="127323" y="5684522"/>
            <a:ext cx="185197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10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Rollup</a:t>
            </a:r>
            <a:endParaRPr sz="40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46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5061" y="1001714"/>
            <a:ext cx="7187068" cy="5378414"/>
          </a:xfrm>
          <a:prstGeom prst="rect">
            <a:avLst/>
          </a:prstGeom>
        </p:spPr>
      </p:pic>
      <p:sp>
        <p:nvSpPr>
          <p:cNvPr id="12" name="object 5"/>
          <p:cNvSpPr txBox="1"/>
          <p:nvPr/>
        </p:nvSpPr>
        <p:spPr>
          <a:xfrm>
            <a:off x="185196" y="5482861"/>
            <a:ext cx="2013810" cy="7566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sz="1800" b="1" spc="110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Screen</a:t>
            </a:r>
            <a:endParaRPr sz="18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  <a:p>
            <a:pPr marL="12700">
              <a:lnSpc>
                <a:spcPts val="4130"/>
              </a:lnSpc>
            </a:pPr>
            <a:r>
              <a:rPr sz="3800" b="1" spc="50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Display</a:t>
            </a:r>
            <a:endParaRPr sz="38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92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08832" y="1005890"/>
            <a:ext cx="7583298" cy="5374238"/>
          </a:xfrm>
          <a:prstGeom prst="rect">
            <a:avLst/>
          </a:prstGeom>
        </p:spPr>
      </p:pic>
      <p:sp>
        <p:nvSpPr>
          <p:cNvPr id="13" name="object 5"/>
          <p:cNvSpPr txBox="1"/>
          <p:nvPr/>
        </p:nvSpPr>
        <p:spPr>
          <a:xfrm>
            <a:off x="162046" y="5510187"/>
            <a:ext cx="1690249" cy="7566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sz="1800" b="1" spc="105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Facebook</a:t>
            </a:r>
            <a:endParaRPr sz="1800" dirty="0">
              <a:latin typeface="Behind The Nineties" pitchFamily="50" charset="0"/>
              <a:cs typeface="Behind The Nineties" pitchFamily="50" charset="0"/>
            </a:endParaRPr>
          </a:p>
          <a:p>
            <a:pPr marL="12700">
              <a:lnSpc>
                <a:spcPts val="4130"/>
              </a:lnSpc>
            </a:pPr>
            <a:r>
              <a:rPr sz="4000" b="1" spc="120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Cover</a:t>
            </a:r>
            <a:endParaRPr sz="38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4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75230" y="1088020"/>
            <a:ext cx="6316899" cy="5292108"/>
          </a:xfrm>
          <a:prstGeom prst="rect">
            <a:avLst/>
          </a:prstGeom>
        </p:spPr>
      </p:pic>
      <p:sp>
        <p:nvSpPr>
          <p:cNvPr id="12" name="object 5"/>
          <p:cNvSpPr txBox="1"/>
          <p:nvPr/>
        </p:nvSpPr>
        <p:spPr>
          <a:xfrm>
            <a:off x="219919" y="5500063"/>
            <a:ext cx="2491531" cy="7566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Email</a:t>
            </a:r>
            <a:endParaRPr sz="1800" dirty="0">
              <a:latin typeface="Behind The Nineties" pitchFamily="50" charset="0"/>
              <a:cs typeface="Behind The Nineties" pitchFamily="50" charset="0"/>
            </a:endParaRPr>
          </a:p>
          <a:p>
            <a:pPr marL="12700">
              <a:lnSpc>
                <a:spcPts val="4130"/>
              </a:lnSpc>
            </a:pPr>
            <a:r>
              <a:rPr sz="4000" b="1" spc="55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Signature</a:t>
            </a:r>
            <a:endParaRPr sz="38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919" y="1839591"/>
            <a:ext cx="3960195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An </a:t>
            </a:r>
            <a:r>
              <a:rPr lang="en-US" sz="1400" b="1" dirty="0">
                <a:solidFill>
                  <a:srgbClr val="FFC000"/>
                </a:solidFill>
                <a:latin typeface="Plus Jakarta Sans" pitchFamily="2" charset="0"/>
                <a:cs typeface="Plus Jakarta Sans" pitchFamily="2" charset="0"/>
              </a:rPr>
              <a:t>email signature </a:t>
            </a:r>
            <a:r>
              <a:rPr lang="en-US" sz="1400" dirty="0">
                <a:solidFill>
                  <a:srgbClr val="E2C289"/>
                </a:solidFill>
                <a:latin typeface="Plus Jakarta Sans" pitchFamily="2" charset="0"/>
                <a:cs typeface="Plus Jakarta Sans" pitchFamily="2" charset="0"/>
              </a:rPr>
              <a:t>is an automatically added text/graphic block at the end of emails, acting as a digital business card with your name, title, company, contact info (phone, website, social links), and often logos or disclaimers, reinforcing your professional identity and branding with every message. </a:t>
            </a:r>
          </a:p>
        </p:txBody>
      </p:sp>
    </p:spTree>
    <p:extLst>
      <p:ext uri="{BB962C8B-B14F-4D97-AF65-F5344CB8AC3E}">
        <p14:creationId xmlns:p14="http://schemas.microsoft.com/office/powerpoint/2010/main" val="412140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5061" y="1042457"/>
            <a:ext cx="7187068" cy="5232869"/>
          </a:xfrm>
          <a:prstGeom prst="rect">
            <a:avLst/>
          </a:prstGeom>
        </p:spPr>
      </p:pic>
      <p:sp>
        <p:nvSpPr>
          <p:cNvPr id="13" name="object 5"/>
          <p:cNvSpPr txBox="1"/>
          <p:nvPr/>
        </p:nvSpPr>
        <p:spPr>
          <a:xfrm>
            <a:off x="196769" y="5496267"/>
            <a:ext cx="2093675" cy="7790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730"/>
              </a:lnSpc>
              <a:spcBef>
                <a:spcPts val="100"/>
              </a:spcBef>
            </a:pPr>
            <a:r>
              <a:rPr sz="1800" b="1" spc="45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Digital</a:t>
            </a:r>
            <a:r>
              <a:rPr sz="1800" b="1" spc="50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 </a:t>
            </a:r>
            <a:r>
              <a:rPr sz="1800" b="1" spc="50" dirty="0" smtClean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Invitation</a:t>
            </a:r>
            <a:endParaRPr sz="1800" dirty="0">
              <a:latin typeface="Behind The Nineties" pitchFamily="50" charset="0"/>
              <a:cs typeface="Behind The Nineties" pitchFamily="50" charset="0"/>
            </a:endParaRPr>
          </a:p>
          <a:p>
            <a:pPr marL="12700" algn="ctr">
              <a:lnSpc>
                <a:spcPts val="4130"/>
              </a:lnSpc>
            </a:pPr>
            <a:r>
              <a:rPr sz="4000" b="1" spc="55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Card</a:t>
            </a:r>
            <a:endParaRPr sz="38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00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26106" y="1076446"/>
            <a:ext cx="7266023" cy="5462245"/>
          </a:xfrm>
          <a:prstGeom prst="rect">
            <a:avLst/>
          </a:prstGeom>
        </p:spPr>
      </p:pic>
      <p:sp>
        <p:nvSpPr>
          <p:cNvPr id="12" name="object 5"/>
          <p:cNvSpPr txBox="1"/>
          <p:nvPr/>
        </p:nvSpPr>
        <p:spPr>
          <a:xfrm>
            <a:off x="138896" y="5691872"/>
            <a:ext cx="223219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80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Website</a:t>
            </a:r>
            <a:endParaRPr sz="40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42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8005" y="1076446"/>
            <a:ext cx="8134124" cy="5283787"/>
          </a:xfrm>
          <a:prstGeom prst="rect">
            <a:avLst/>
          </a:prstGeom>
        </p:spPr>
      </p:pic>
      <p:sp>
        <p:nvSpPr>
          <p:cNvPr id="13" name="object 5"/>
          <p:cNvSpPr txBox="1"/>
          <p:nvPr/>
        </p:nvSpPr>
        <p:spPr>
          <a:xfrm>
            <a:off x="115747" y="5603616"/>
            <a:ext cx="1674726" cy="7566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sz="1800" b="1" spc="90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Presentation</a:t>
            </a:r>
            <a:endParaRPr sz="1800" dirty="0">
              <a:latin typeface="Behind The Nineties" pitchFamily="50" charset="0"/>
              <a:cs typeface="Behind The Nineties" pitchFamily="50" charset="0"/>
            </a:endParaRPr>
          </a:p>
          <a:p>
            <a:pPr marL="12700">
              <a:lnSpc>
                <a:spcPts val="4130"/>
              </a:lnSpc>
            </a:pPr>
            <a:r>
              <a:rPr sz="4000" b="1" spc="40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Slide</a:t>
            </a:r>
            <a:endParaRPr sz="38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49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06952" y="1145894"/>
            <a:ext cx="7385178" cy="5391110"/>
          </a:xfrm>
          <a:prstGeom prst="rect">
            <a:avLst/>
          </a:prstGeom>
        </p:spPr>
      </p:pic>
      <p:sp>
        <p:nvSpPr>
          <p:cNvPr id="12" name="object 5"/>
          <p:cNvSpPr txBox="1"/>
          <p:nvPr/>
        </p:nvSpPr>
        <p:spPr>
          <a:xfrm>
            <a:off x="127322" y="5502446"/>
            <a:ext cx="1905948" cy="7566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sz="1800" b="1" spc="50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Organization</a:t>
            </a:r>
            <a:endParaRPr sz="1800" dirty="0">
              <a:latin typeface="Behind The Nineties" pitchFamily="50" charset="0"/>
              <a:cs typeface="Behind The Nineties" pitchFamily="50" charset="0"/>
            </a:endParaRPr>
          </a:p>
          <a:p>
            <a:pPr marL="12700">
              <a:lnSpc>
                <a:spcPts val="4130"/>
              </a:lnSpc>
            </a:pPr>
            <a:r>
              <a:rPr sz="4000" b="1" spc="40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Profile</a:t>
            </a:r>
            <a:endParaRPr sz="38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59889" y="1099595"/>
            <a:ext cx="7532242" cy="5290627"/>
          </a:xfrm>
          <a:prstGeom prst="rect">
            <a:avLst/>
          </a:prstGeom>
        </p:spPr>
      </p:pic>
      <p:sp>
        <p:nvSpPr>
          <p:cNvPr id="13" name="object 5"/>
          <p:cNvSpPr txBox="1"/>
          <p:nvPr/>
        </p:nvSpPr>
        <p:spPr>
          <a:xfrm>
            <a:off x="115748" y="5710584"/>
            <a:ext cx="220454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105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Booklet</a:t>
            </a:r>
            <a:endParaRPr sz="40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04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object 4"/>
          <p:cNvSpPr txBox="1"/>
          <p:nvPr/>
        </p:nvSpPr>
        <p:spPr>
          <a:xfrm>
            <a:off x="196770" y="5598519"/>
            <a:ext cx="1891110" cy="7790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Annual</a:t>
            </a:r>
            <a:endParaRPr sz="1800" dirty="0">
              <a:latin typeface="Behind The Nineties" pitchFamily="50" charset="0"/>
              <a:cs typeface="Behind The Nineties" pitchFamily="50" charset="0"/>
            </a:endParaRPr>
          </a:p>
          <a:p>
            <a:pPr marL="12700">
              <a:lnSpc>
                <a:spcPts val="4130"/>
              </a:lnSpc>
            </a:pPr>
            <a:r>
              <a:rPr sz="4000" b="1" spc="85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Report</a:t>
            </a:r>
            <a:endParaRPr sz="38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  <p:pic>
        <p:nvPicPr>
          <p:cNvPr id="12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55716" y="1041716"/>
            <a:ext cx="7636414" cy="537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1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/>
          <p:cNvSpPr txBox="1"/>
          <p:nvPr/>
        </p:nvSpPr>
        <p:spPr>
          <a:xfrm>
            <a:off x="2430823" y="497895"/>
            <a:ext cx="26442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3" name="object 3"/>
          <p:cNvSpPr txBox="1"/>
          <p:nvPr/>
        </p:nvSpPr>
        <p:spPr>
          <a:xfrm>
            <a:off x="8536542" y="497895"/>
            <a:ext cx="157973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4" name="object 4"/>
          <p:cNvSpPr txBox="1"/>
          <p:nvPr/>
        </p:nvSpPr>
        <p:spPr>
          <a:xfrm>
            <a:off x="3867020" y="1641394"/>
            <a:ext cx="7662128" cy="888064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405"/>
              </a:spcBef>
            </a:pPr>
            <a:r>
              <a:rPr sz="1600" spc="-30" dirty="0">
                <a:latin typeface="Plus Jakarta Sans" pitchFamily="2" charset="0"/>
                <a:cs typeface="Plus Jakarta Sans" pitchFamily="2" charset="0"/>
              </a:rPr>
              <a:t>Formal</a:t>
            </a:r>
            <a:r>
              <a:rPr sz="1600" spc="-17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600" spc="-17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>
                <a:latin typeface="Plus Jakarta Sans" pitchFamily="2" charset="0"/>
                <a:cs typeface="Plus Jakarta Sans" pitchFamily="2" charset="0"/>
              </a:rPr>
              <a:t>Authoritative:</a:t>
            </a:r>
            <a:endParaRPr sz="1600" dirty="0">
              <a:latin typeface="Plus Jakarta Sans" pitchFamily="2" charset="0"/>
              <a:cs typeface="Plus Jakarta Sans" pitchFamily="2" charset="0"/>
            </a:endParaRPr>
          </a:p>
          <a:p>
            <a:pPr marL="12700" marR="5080" algn="just">
              <a:lnSpc>
                <a:spcPts val="1500"/>
              </a:lnSpc>
              <a:spcBef>
                <a:spcPts val="80"/>
              </a:spcBef>
            </a:pPr>
            <a:r>
              <a:rPr sz="1200" dirty="0">
                <a:latin typeface="Plus Jakarta Sans" pitchFamily="2" charset="0"/>
                <a:cs typeface="Plus Jakarta Sans" pitchFamily="2" charset="0"/>
              </a:rPr>
              <a:t>ASC</a:t>
            </a:r>
            <a:r>
              <a:rPr sz="1200" spc="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communicates</a:t>
            </a:r>
            <a:r>
              <a:rPr sz="1200" spc="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with</a:t>
            </a:r>
            <a:r>
              <a:rPr sz="1200" spc="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200" spc="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tone</a:t>
            </a:r>
            <a:r>
              <a:rPr sz="1200" spc="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that</a:t>
            </a:r>
            <a:r>
              <a:rPr sz="1200" spc="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reflects</a:t>
            </a:r>
            <a:r>
              <a:rPr sz="1200" spc="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its</a:t>
            </a:r>
            <a:r>
              <a:rPr sz="1200" spc="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high</a:t>
            </a:r>
            <a:r>
              <a:rPr sz="1200" spc="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judicial</a:t>
            </a:r>
            <a:r>
              <a:rPr sz="1200" spc="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standing.</a:t>
            </a:r>
            <a:r>
              <a:rPr sz="1200" spc="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Messages</a:t>
            </a:r>
            <a:r>
              <a:rPr sz="1200" spc="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are</a:t>
            </a:r>
            <a:r>
              <a:rPr sz="1200" spc="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delivered</a:t>
            </a:r>
            <a:r>
              <a:rPr sz="1200" spc="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with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professionalism,</a:t>
            </a:r>
            <a:r>
              <a:rPr sz="1200" spc="-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clarity,</a:t>
            </a:r>
            <a:r>
              <a:rPr sz="1200" spc="-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a sense</a:t>
            </a:r>
            <a:r>
              <a:rPr sz="1200" spc="-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200" spc="-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responsibility,</a:t>
            </a:r>
            <a:r>
              <a:rPr sz="1200" spc="-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reinforcing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 the</a:t>
            </a:r>
            <a:r>
              <a:rPr sz="1200" spc="-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court’s</a:t>
            </a:r>
            <a:r>
              <a:rPr sz="1200" spc="-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role</a:t>
            </a:r>
            <a:r>
              <a:rPr sz="1200" spc="-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as the</a:t>
            </a:r>
            <a:r>
              <a:rPr sz="1200" spc="-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ultimate</a:t>
            </a:r>
            <a:r>
              <a:rPr sz="1200" spc="-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legal </a:t>
            </a:r>
            <a:r>
              <a:rPr sz="1200" spc="-50" dirty="0">
                <a:latin typeface="Plus Jakarta Sans" pitchFamily="2" charset="0"/>
                <a:cs typeface="Plus Jakarta Sans" pitchFamily="2" charset="0"/>
              </a:rPr>
              <a:t>authority</a:t>
            </a:r>
            <a:r>
              <a:rPr sz="12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65" dirty="0"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2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200" spc="-1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region.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5" name="object 5"/>
          <p:cNvSpPr txBox="1"/>
          <p:nvPr/>
        </p:nvSpPr>
        <p:spPr>
          <a:xfrm>
            <a:off x="3867019" y="2617044"/>
            <a:ext cx="7662128" cy="695703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405"/>
              </a:spcBef>
            </a:pPr>
            <a:r>
              <a:rPr sz="1600" spc="-10" dirty="0">
                <a:latin typeface="Plus Jakarta Sans" pitchFamily="2" charset="0"/>
                <a:cs typeface="Plus Jakarta Sans" pitchFamily="2" charset="0"/>
              </a:rPr>
              <a:t>Clear</a:t>
            </a:r>
            <a:r>
              <a:rPr sz="1600" spc="-19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6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dirty="0">
                <a:latin typeface="Plus Jakarta Sans" pitchFamily="2" charset="0"/>
                <a:cs typeface="Plus Jakarta Sans" pitchFamily="2" charset="0"/>
              </a:rPr>
              <a:t>Direct</a:t>
            </a:r>
            <a:r>
              <a:rPr sz="1600" spc="-18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600" spc="-17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>
                <a:latin typeface="Plus Jakarta Sans" pitchFamily="2" charset="0"/>
                <a:cs typeface="Plus Jakarta Sans" pitchFamily="2" charset="0"/>
              </a:rPr>
              <a:t>Terminology:</a:t>
            </a:r>
            <a:endParaRPr sz="1600" dirty="0">
              <a:latin typeface="Plus Jakarta Sans" pitchFamily="2" charset="0"/>
              <a:cs typeface="Plus Jakarta Sans" pitchFamily="2" charset="0"/>
            </a:endParaRPr>
          </a:p>
          <a:p>
            <a:pPr marL="12700" marR="5080" algn="just">
              <a:lnSpc>
                <a:spcPts val="1500"/>
              </a:lnSpc>
              <a:spcBef>
                <a:spcPts val="80"/>
              </a:spcBef>
            </a:pP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language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is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used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with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precision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ensure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clarity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accuracy.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While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maintaining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rigor,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ASC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avoids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overly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complex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wording,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 making information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understandable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both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professionals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the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general</a:t>
            </a:r>
            <a:r>
              <a:rPr sz="12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public.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6" name="object 6"/>
          <p:cNvSpPr txBox="1"/>
          <p:nvPr/>
        </p:nvSpPr>
        <p:spPr>
          <a:xfrm>
            <a:off x="3867019" y="3476944"/>
            <a:ext cx="7661366" cy="888064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405"/>
              </a:spcBef>
            </a:pPr>
            <a:r>
              <a:rPr sz="1600" dirty="0">
                <a:latin typeface="Plus Jakarta Sans" pitchFamily="2" charset="0"/>
                <a:cs typeface="Plus Jakarta Sans" pitchFamily="2" charset="0"/>
              </a:rPr>
              <a:t>Accessible</a:t>
            </a:r>
            <a:r>
              <a:rPr sz="1600" spc="-10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20" dirty="0">
                <a:latin typeface="Plus Jakarta Sans" pitchFamily="2" charset="0"/>
                <a:cs typeface="Plus Jakarta Sans" pitchFamily="2" charset="0"/>
              </a:rPr>
              <a:t>Language</a:t>
            </a:r>
            <a:r>
              <a:rPr sz="1600" spc="-10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dirty="0">
                <a:latin typeface="Plus Jakarta Sans" pitchFamily="2" charset="0"/>
                <a:cs typeface="Plus Jakarta Sans" pitchFamily="2" charset="0"/>
              </a:rPr>
              <a:t>for</a:t>
            </a:r>
            <a:r>
              <a:rPr sz="1600" spc="-10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dirty="0">
                <a:latin typeface="Plus Jakarta Sans" pitchFamily="2" charset="0"/>
                <a:cs typeface="Plus Jakarta Sans" pitchFamily="2" charset="0"/>
              </a:rPr>
              <a:t>Public</a:t>
            </a:r>
            <a:r>
              <a:rPr sz="1600" spc="-10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>
                <a:latin typeface="Plus Jakarta Sans" pitchFamily="2" charset="0"/>
                <a:cs typeface="Plus Jakarta Sans" pitchFamily="2" charset="0"/>
              </a:rPr>
              <a:t>Communications:</a:t>
            </a:r>
            <a:endParaRPr sz="1600" dirty="0">
              <a:latin typeface="Plus Jakarta Sans" pitchFamily="2" charset="0"/>
              <a:cs typeface="Plus Jakarta Sans" pitchFamily="2" charset="0"/>
            </a:endParaRPr>
          </a:p>
          <a:p>
            <a:pPr marL="12700" marR="5080" algn="just">
              <a:lnSpc>
                <a:spcPts val="1500"/>
              </a:lnSpc>
              <a:spcBef>
                <a:spcPts val="80"/>
              </a:spcBef>
            </a:pP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While</a:t>
            </a:r>
            <a:r>
              <a:rPr sz="1200" spc="-2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judicial</a:t>
            </a:r>
            <a:r>
              <a:rPr sz="1200" spc="-2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rulings</a:t>
            </a:r>
            <a:r>
              <a:rPr sz="1200" spc="-2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2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200" spc="-2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documents</a:t>
            </a:r>
            <a:r>
              <a:rPr sz="1200" spc="-2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require</a:t>
            </a:r>
            <a:r>
              <a:rPr sz="1200" spc="-2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formal</a:t>
            </a:r>
            <a:r>
              <a:rPr sz="1200" spc="-2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language,</a:t>
            </a:r>
            <a:r>
              <a:rPr sz="1200" spc="-2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ASC</a:t>
            </a:r>
            <a:r>
              <a:rPr sz="1200" spc="-2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ensures</a:t>
            </a:r>
            <a:r>
              <a:rPr sz="1200" spc="-2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that</a:t>
            </a:r>
            <a:r>
              <a:rPr sz="1200" spc="-2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5" dirty="0">
                <a:latin typeface="Plus Jakarta Sans" pitchFamily="2" charset="0"/>
                <a:cs typeface="Plus Jakarta Sans" pitchFamily="2" charset="0"/>
              </a:rPr>
              <a:t>public-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facing</a:t>
            </a:r>
            <a:r>
              <a:rPr sz="1200" spc="-24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0" dirty="0">
                <a:latin typeface="Plus Jakarta Sans" pitchFamily="2" charset="0"/>
                <a:cs typeface="Plus Jakarta Sans" pitchFamily="2" charset="0"/>
              </a:rPr>
              <a:t>materials,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such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as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announcements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guidance,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are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written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60" dirty="0">
                <a:latin typeface="Plus Jakarta Sans" pitchFamily="2" charset="0"/>
                <a:cs typeface="Plus Jakarta Sans" pitchFamily="2" charset="0"/>
              </a:rPr>
              <a:t>in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way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that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is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clear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5" dirty="0">
                <a:latin typeface="Plus Jakarta Sans" pitchFamily="2" charset="0"/>
                <a:cs typeface="Plus Jakarta Sans" pitchFamily="2" charset="0"/>
              </a:rPr>
              <a:t>accessible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to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5" dirty="0">
                <a:latin typeface="Plus Jakarta Sans" pitchFamily="2" charset="0"/>
                <a:cs typeface="Plus Jakarta Sans" pitchFamily="2" charset="0"/>
              </a:rPr>
              <a:t>all</a:t>
            </a:r>
            <a:r>
              <a:rPr sz="12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citizens,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 regardless</a:t>
            </a:r>
            <a:r>
              <a:rPr sz="12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25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2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200" spc="-18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5" dirty="0">
                <a:latin typeface="Plus Jakarta Sans" pitchFamily="2" charset="0"/>
                <a:cs typeface="Plus Jakarta Sans" pitchFamily="2" charset="0"/>
              </a:rPr>
              <a:t>background.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7" name="object 7"/>
          <p:cNvSpPr txBox="1"/>
          <p:nvPr/>
        </p:nvSpPr>
        <p:spPr>
          <a:xfrm>
            <a:off x="3867019" y="4533619"/>
            <a:ext cx="7662128" cy="918841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405"/>
              </a:spcBef>
            </a:pPr>
            <a:r>
              <a:rPr sz="1600" spc="-45" dirty="0">
                <a:latin typeface="Plus Jakarta Sans" pitchFamily="2" charset="0"/>
                <a:cs typeface="Plus Jakarta Sans" pitchFamily="2" charset="0"/>
              </a:rPr>
              <a:t>Impartial</a:t>
            </a:r>
            <a:r>
              <a:rPr sz="16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6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>
                <a:latin typeface="Plus Jakarta Sans" pitchFamily="2" charset="0"/>
                <a:cs typeface="Plus Jakarta Sans" pitchFamily="2" charset="0"/>
              </a:rPr>
              <a:t>Neutral:</a:t>
            </a:r>
            <a:endParaRPr sz="1600" dirty="0">
              <a:latin typeface="Plus Jakarta Sans" pitchFamily="2" charset="0"/>
              <a:cs typeface="Plus Jakarta Sans" pitchFamily="2" charset="0"/>
            </a:endParaRPr>
          </a:p>
          <a:p>
            <a:pPr marL="12700" marR="5080" algn="just">
              <a:lnSpc>
                <a:spcPts val="1500"/>
              </a:lnSpc>
              <a:spcBef>
                <a:spcPts val="80"/>
              </a:spcBef>
            </a:pP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court’s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communication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remains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unbiased,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ensuring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that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all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matters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are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addressed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 fairly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and objectively.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ASC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avoids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50" dirty="0">
                <a:latin typeface="Plus Jakarta Sans" pitchFamily="2" charset="0"/>
                <a:cs typeface="Plus Jakarta Sans" pitchFamily="2" charset="0"/>
              </a:rPr>
              <a:t>any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language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that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could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be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perceived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as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politically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motivated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or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influenced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by </a:t>
            </a:r>
            <a:r>
              <a:rPr sz="1200" spc="-55" dirty="0">
                <a:latin typeface="Plus Jakarta Sans" pitchFamily="2" charset="0"/>
                <a:cs typeface="Plus Jakarta Sans" pitchFamily="2" charset="0"/>
              </a:rPr>
              <a:t>external</a:t>
            </a:r>
            <a:r>
              <a:rPr sz="1200" spc="-11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interests.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8" name="object 8"/>
          <p:cNvSpPr txBox="1"/>
          <p:nvPr/>
        </p:nvSpPr>
        <p:spPr>
          <a:xfrm>
            <a:off x="3867018" y="5613444"/>
            <a:ext cx="7662891" cy="705962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600" dirty="0">
                <a:latin typeface="Plus Jakarta Sans" pitchFamily="2" charset="0"/>
                <a:cs typeface="Plus Jakarta Sans" pitchFamily="2" charset="0"/>
              </a:rPr>
              <a:t>Respectful</a:t>
            </a:r>
            <a:r>
              <a:rPr sz="1600" spc="-15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600" spc="-1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>
                <a:latin typeface="Plus Jakarta Sans" pitchFamily="2" charset="0"/>
                <a:cs typeface="Plus Jakarta Sans" pitchFamily="2" charset="0"/>
              </a:rPr>
              <a:t>Professional:</a:t>
            </a:r>
            <a:endParaRPr sz="1600" dirty="0">
              <a:latin typeface="Plus Jakarta Sans" pitchFamily="2" charset="0"/>
              <a:cs typeface="Plus Jakarta Sans" pitchFamily="2" charset="0"/>
            </a:endParaRPr>
          </a:p>
          <a:p>
            <a:pPr marL="12700" algn="just">
              <a:lnSpc>
                <a:spcPct val="100000"/>
              </a:lnSpc>
              <a:spcBef>
                <a:spcPts val="280"/>
              </a:spcBef>
            </a:pP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Every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 communication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reflects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court’s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respect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for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5" dirty="0">
                <a:latin typeface="Plus Jakarta Sans" pitchFamily="2" charset="0"/>
                <a:cs typeface="Plus Jakarta Sans" pitchFamily="2" charset="0"/>
              </a:rPr>
              <a:t>institutions,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stakeholders,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 citizens. </a:t>
            </a:r>
            <a:r>
              <a:rPr sz="1200" spc="-25" dirty="0" smtClean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lang="en-US" sz="120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 smtClean="0">
                <a:latin typeface="Plus Jakarta Sans" pitchFamily="2" charset="0"/>
                <a:cs typeface="Plus Jakarta Sans" pitchFamily="2" charset="0"/>
              </a:rPr>
              <a:t>language</a:t>
            </a:r>
            <a:r>
              <a:rPr sz="1200" spc="-22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used</a:t>
            </a:r>
            <a:r>
              <a:rPr sz="12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0" dirty="0">
                <a:latin typeface="Plus Jakarta Sans" pitchFamily="2" charset="0"/>
                <a:cs typeface="Plus Jakarta Sans" pitchFamily="2" charset="0"/>
              </a:rPr>
              <a:t>upholds</a:t>
            </a:r>
            <a:r>
              <a:rPr sz="1200" spc="-2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2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dignity</a:t>
            </a:r>
            <a:r>
              <a:rPr sz="1200" spc="-2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dirty="0">
                <a:latin typeface="Plus Jakarta Sans" pitchFamily="2" charset="0"/>
                <a:cs typeface="Plus Jakarta Sans" pitchFamily="2" charset="0"/>
              </a:rPr>
              <a:t>of</a:t>
            </a:r>
            <a:r>
              <a:rPr sz="12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the</a:t>
            </a:r>
            <a:r>
              <a:rPr sz="12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judicial</a:t>
            </a:r>
            <a:r>
              <a:rPr sz="1200" spc="-2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system</a:t>
            </a:r>
            <a:r>
              <a:rPr sz="12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2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40" dirty="0">
                <a:latin typeface="Plus Jakarta Sans" pitchFamily="2" charset="0"/>
                <a:cs typeface="Plus Jakarta Sans" pitchFamily="2" charset="0"/>
              </a:rPr>
              <a:t>ensures</a:t>
            </a:r>
            <a:r>
              <a:rPr sz="12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30" dirty="0">
                <a:latin typeface="Plus Jakarta Sans" pitchFamily="2" charset="0"/>
                <a:cs typeface="Plus Jakarta Sans" pitchFamily="2" charset="0"/>
              </a:rPr>
              <a:t>a</a:t>
            </a:r>
            <a:r>
              <a:rPr sz="12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professional</a:t>
            </a:r>
            <a:r>
              <a:rPr sz="1200" spc="-2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25" dirty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2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respectful</a:t>
            </a:r>
            <a:r>
              <a:rPr sz="1200" spc="-21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200" spc="-10" dirty="0">
                <a:latin typeface="Plus Jakarta Sans" pitchFamily="2" charset="0"/>
                <a:cs typeface="Plus Jakarta Sans" pitchFamily="2" charset="0"/>
              </a:rPr>
              <a:t>discourse.</a:t>
            </a:r>
            <a:endParaRPr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9" name="object 9"/>
          <p:cNvSpPr txBox="1"/>
          <p:nvPr/>
        </p:nvSpPr>
        <p:spPr>
          <a:xfrm>
            <a:off x="138896" y="5738063"/>
            <a:ext cx="1440349" cy="7566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sz="1800" b="1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The</a:t>
            </a:r>
            <a:r>
              <a:rPr sz="1800" b="1" spc="100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 </a:t>
            </a:r>
            <a:r>
              <a:rPr sz="1800" b="1" spc="-10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Brand</a:t>
            </a:r>
            <a:endParaRPr sz="1800" dirty="0">
              <a:latin typeface="Behind The Nineties" pitchFamily="50" charset="0"/>
              <a:cs typeface="Behind The Nineties" pitchFamily="50" charset="0"/>
            </a:endParaRPr>
          </a:p>
          <a:p>
            <a:pPr marL="12700">
              <a:lnSpc>
                <a:spcPts val="4130"/>
              </a:lnSpc>
            </a:pPr>
            <a:r>
              <a:rPr sz="4000" b="1" spc="50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DNA</a:t>
            </a:r>
            <a:endParaRPr sz="38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  <p:sp>
        <p:nvSpPr>
          <p:cNvPr id="30" name="object 10"/>
          <p:cNvSpPr txBox="1"/>
          <p:nvPr/>
        </p:nvSpPr>
        <p:spPr>
          <a:xfrm>
            <a:off x="426719" y="2606290"/>
            <a:ext cx="147152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Core</a:t>
            </a:r>
            <a:r>
              <a:rPr sz="1600" spc="-13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Elements</a:t>
            </a:r>
            <a:endParaRPr sz="16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2" name="object 12"/>
          <p:cNvSpPr txBox="1"/>
          <p:nvPr/>
        </p:nvSpPr>
        <p:spPr>
          <a:xfrm>
            <a:off x="3874342" y="1281100"/>
            <a:ext cx="1256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23E51"/>
                </a:solidFill>
                <a:latin typeface="Times New Roman"/>
                <a:cs typeface="Times New Roman"/>
              </a:rPr>
              <a:t>Brand</a:t>
            </a:r>
            <a:r>
              <a:rPr sz="1800" b="1" spc="180" dirty="0">
                <a:solidFill>
                  <a:srgbClr val="023E51"/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rgbClr val="023E51"/>
                </a:solidFill>
                <a:latin typeface="Times New Roman"/>
                <a:cs typeface="Times New Roman"/>
              </a:rPr>
              <a:t>Tone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3" name="object 13"/>
          <p:cNvSpPr/>
          <p:nvPr/>
        </p:nvSpPr>
        <p:spPr>
          <a:xfrm>
            <a:off x="3879719" y="1611169"/>
            <a:ext cx="7630867" cy="0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/>
          <p:cNvSpPr/>
          <p:nvPr/>
        </p:nvSpPr>
        <p:spPr>
          <a:xfrm>
            <a:off x="3879719" y="2598220"/>
            <a:ext cx="7630867" cy="0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5"/>
          <p:cNvSpPr/>
          <p:nvPr/>
        </p:nvSpPr>
        <p:spPr>
          <a:xfrm>
            <a:off x="3879719" y="3421840"/>
            <a:ext cx="7630867" cy="0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6"/>
          <p:cNvSpPr/>
          <p:nvPr/>
        </p:nvSpPr>
        <p:spPr>
          <a:xfrm>
            <a:off x="3879719" y="4442235"/>
            <a:ext cx="7630867" cy="0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7"/>
          <p:cNvSpPr/>
          <p:nvPr/>
        </p:nvSpPr>
        <p:spPr>
          <a:xfrm>
            <a:off x="3879719" y="5532080"/>
            <a:ext cx="7630867" cy="0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8"/>
          <p:cNvSpPr/>
          <p:nvPr/>
        </p:nvSpPr>
        <p:spPr>
          <a:xfrm>
            <a:off x="3879719" y="6427454"/>
            <a:ext cx="7630867" cy="0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458306"/>
            <a:ext cx="157924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26719" y="2933889"/>
            <a:ext cx="32756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Upholding legal traditions while embracing modern legal advancements.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Ensuring fairness and impartiality in legal proceedings.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Emotional </a:t>
            </a:r>
            <a:r>
              <a:rPr lang="en-US" sz="1400" dirty="0" smtClean="0">
                <a:latin typeface="Plus Jakarta Sans" pitchFamily="2" charset="0"/>
                <a:cs typeface="Plus Jakarta Sans" pitchFamily="2" charset="0"/>
              </a:rPr>
              <a:t>Drivers.</a:t>
            </a:r>
            <a:endParaRPr lang="en-US" sz="1400" dirty="0">
              <a:latin typeface="Plus Jakarta Sans" pitchFamily="2" charset="0"/>
              <a:cs typeface="Plus Jakarta Sans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Trust in a fair judicial process.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Confidence in the integrity of legal rulings.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latin typeface="Plus Jakarta Sans" pitchFamily="2" charset="0"/>
                <a:cs typeface="Plus Jakarta Sans" pitchFamily="2" charset="0"/>
              </a:rPr>
              <a:t>Assurance of accessible justice for all.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12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1" name="object 7"/>
          <p:cNvSpPr/>
          <p:nvPr/>
        </p:nvSpPr>
        <p:spPr>
          <a:xfrm>
            <a:off x="2430823" y="856140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918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object 4"/>
          <p:cNvSpPr txBox="1"/>
          <p:nvPr/>
        </p:nvSpPr>
        <p:spPr>
          <a:xfrm>
            <a:off x="173620" y="5701640"/>
            <a:ext cx="252132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95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Magazine</a:t>
            </a:r>
            <a:endParaRPr sz="38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  <p:pic>
        <p:nvPicPr>
          <p:cNvPr id="13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55716" y="1064871"/>
            <a:ext cx="7636414" cy="532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4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object 4"/>
          <p:cNvSpPr txBox="1"/>
          <p:nvPr/>
        </p:nvSpPr>
        <p:spPr>
          <a:xfrm>
            <a:off x="196770" y="5675628"/>
            <a:ext cx="285503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95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Newsletter</a:t>
            </a:r>
            <a:endParaRPr sz="38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  <p:pic>
        <p:nvPicPr>
          <p:cNvPr id="12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06950" y="1064871"/>
            <a:ext cx="7385180" cy="532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7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69653" y="1087910"/>
            <a:ext cx="3422476" cy="5292228"/>
          </a:xfrm>
          <a:prstGeom prst="rect">
            <a:avLst/>
          </a:prstGeom>
        </p:spPr>
      </p:pic>
      <p:pic>
        <p:nvPicPr>
          <p:cNvPr id="13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84922" y="1087910"/>
            <a:ext cx="3278818" cy="5292218"/>
          </a:xfrm>
          <a:prstGeom prst="rect">
            <a:avLst/>
          </a:prstGeom>
        </p:spPr>
      </p:pic>
      <p:sp>
        <p:nvSpPr>
          <p:cNvPr id="14" name="object 6"/>
          <p:cNvSpPr txBox="1"/>
          <p:nvPr/>
        </p:nvSpPr>
        <p:spPr>
          <a:xfrm>
            <a:off x="138897" y="5286567"/>
            <a:ext cx="229899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70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Customer</a:t>
            </a:r>
            <a:r>
              <a:rPr sz="1800" b="1" spc="85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 </a:t>
            </a:r>
            <a:r>
              <a:rPr sz="1800" b="1" spc="130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Service</a:t>
            </a:r>
            <a:endParaRPr sz="1800" dirty="0">
              <a:latin typeface="Behind The Nineties" pitchFamily="50" charset="0"/>
              <a:cs typeface="Behind The Nineties" pitchFamily="50" charset="0"/>
            </a:endParaRPr>
          </a:p>
        </p:txBody>
      </p:sp>
      <p:sp>
        <p:nvSpPr>
          <p:cNvPr id="15" name="object 7"/>
          <p:cNvSpPr txBox="1"/>
          <p:nvPr/>
        </p:nvSpPr>
        <p:spPr>
          <a:xfrm>
            <a:off x="145246" y="5747353"/>
            <a:ext cx="2286296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155"/>
              </a:lnSpc>
            </a:pPr>
            <a:r>
              <a:rPr sz="4000" b="1" spc="80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Uniform</a:t>
            </a:r>
            <a:endParaRPr sz="40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04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2597"/>
            <a:ext cx="12192000" cy="6950597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933925"/>
            <a:ext cx="10692130" cy="19050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4500" y="375075"/>
            <a:ext cx="29816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b="1" spc="-13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b="1" spc="-13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b="1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Court</a:t>
            </a:r>
            <a:endParaRPr sz="1400" b="1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9353562" y="382145"/>
            <a:ext cx="13385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spc="-17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solidFill>
                  <a:srgbClr val="C6922C"/>
                </a:solidFill>
                <a:latin typeface="Plus Jakarta Sans" pitchFamily="2" charset="0"/>
                <a:cs typeface="Plus Jakarta Sans" pitchFamily="2" charset="0"/>
              </a:rPr>
              <a:t>Identity</a:t>
            </a:r>
            <a:endParaRPr sz="1400" dirty="0">
              <a:solidFill>
                <a:srgbClr val="C6922C"/>
              </a:solidFill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444500" y="907256"/>
            <a:ext cx="10247630" cy="45719"/>
          </a:xfrm>
          <a:custGeom>
            <a:avLst/>
            <a:gdLst/>
            <a:ahLst/>
            <a:cxnLst/>
            <a:rect l="l" t="t" r="r" b="b"/>
            <a:pathLst>
              <a:path w="10692130" h="19050">
                <a:moveTo>
                  <a:pt x="0" y="19050"/>
                </a:moveTo>
                <a:lnTo>
                  <a:pt x="10692003" y="19050"/>
                </a:lnTo>
                <a:lnTo>
                  <a:pt x="1069200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noFill/>
          <a:ln w="2857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380128"/>
            <a:ext cx="156258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object 4"/>
          <p:cNvSpPr txBox="1"/>
          <p:nvPr/>
        </p:nvSpPr>
        <p:spPr>
          <a:xfrm>
            <a:off x="162046" y="5392651"/>
            <a:ext cx="308661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5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Cleaning</a:t>
            </a:r>
            <a:r>
              <a:rPr sz="1800" b="1" spc="55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 </a:t>
            </a:r>
            <a:r>
              <a:rPr sz="1800" b="1" spc="90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Staff</a:t>
            </a:r>
            <a:r>
              <a:rPr sz="1800" b="1" spc="60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 </a:t>
            </a:r>
            <a:r>
              <a:rPr sz="1800" b="1" spc="120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&amp;</a:t>
            </a:r>
            <a:r>
              <a:rPr sz="1800" b="1" spc="60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 </a:t>
            </a:r>
            <a:r>
              <a:rPr sz="1800" b="1" spc="80" dirty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Security</a:t>
            </a:r>
            <a:endParaRPr sz="1800" dirty="0">
              <a:latin typeface="Behind The Nineties" pitchFamily="50" charset="0"/>
              <a:cs typeface="Behind The Nineties" pitchFamily="50" charset="0"/>
            </a:endParaRPr>
          </a:p>
        </p:txBody>
      </p:sp>
      <p:pic>
        <p:nvPicPr>
          <p:cNvPr id="17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43939" y="1088021"/>
            <a:ext cx="3448189" cy="5403504"/>
          </a:xfrm>
          <a:prstGeom prst="rect">
            <a:avLst/>
          </a:prstGeom>
        </p:spPr>
      </p:pic>
      <p:pic>
        <p:nvPicPr>
          <p:cNvPr id="18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15474" y="1088021"/>
            <a:ext cx="3337976" cy="5403504"/>
          </a:xfrm>
          <a:prstGeom prst="rect">
            <a:avLst/>
          </a:prstGeom>
        </p:spPr>
      </p:pic>
      <p:sp>
        <p:nvSpPr>
          <p:cNvPr id="19" name="object 7"/>
          <p:cNvSpPr txBox="1"/>
          <p:nvPr/>
        </p:nvSpPr>
        <p:spPr>
          <a:xfrm>
            <a:off x="358821" y="5796788"/>
            <a:ext cx="2252859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155"/>
              </a:lnSpc>
            </a:pPr>
            <a:r>
              <a:rPr sz="4000" b="1" spc="80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Uniform</a:t>
            </a:r>
            <a:endParaRPr sz="40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61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C59770-33BB-4C0A-A2CD-D369A73CB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86" y="1747768"/>
            <a:ext cx="9229527" cy="998608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Behind The Nineties" pitchFamily="50" charset="0"/>
              </a:rPr>
              <a:t>Thank You</a:t>
            </a:r>
            <a:endParaRPr lang="en-US" sz="4400" dirty="0">
              <a:latin typeface="Behind The Nineties" pitchFamily="50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4FA768-8153-407A-A7D2-6469C0432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50098" y="2807900"/>
            <a:ext cx="7141902" cy="491988"/>
          </a:xfrm>
        </p:spPr>
        <p:txBody>
          <a:bodyPr>
            <a:noAutofit/>
          </a:bodyPr>
          <a:lstStyle/>
          <a:p>
            <a:r>
              <a:rPr lang="en-US" altLang="en-US" sz="3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Plus Jakarta Sans" pitchFamily="2" charset="0"/>
              </a:rPr>
              <a:t>Presented by: </a:t>
            </a:r>
            <a:r>
              <a:rPr lang="en-US" altLang="en-US" sz="30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Plus Jakarta Sans" pitchFamily="2" charset="0"/>
              </a:rPr>
              <a:t>Matias</a:t>
            </a:r>
            <a:r>
              <a:rPr lang="en-US" altLang="en-US" sz="3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Plus Jakarta Sans" pitchFamily="2" charset="0"/>
              </a:rPr>
              <a:t> </a:t>
            </a:r>
            <a:r>
              <a:rPr lang="en-US" altLang="en-US" sz="30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Plus Jakarta Sans" pitchFamily="2" charset="0"/>
              </a:rPr>
              <a:t>Bahiru</a:t>
            </a:r>
            <a:r>
              <a:rPr lang="en-US" altLang="en-US" sz="3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Plus Jakarta Sans" pitchFamily="2" charset="0"/>
              </a:rPr>
              <a:t> </a:t>
            </a:r>
            <a:r>
              <a:rPr lang="en-US" altLang="en-US" sz="30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Plus Jakarta Sans" pitchFamily="2" charset="0"/>
              </a:rPr>
              <a:t>Tekalign</a:t>
            </a:r>
            <a:endParaRPr lang="en-US" sz="3000" dirty="0">
              <a:solidFill>
                <a:schemeClr val="accent4">
                  <a:lumMod val="40000"/>
                  <a:lumOff val="60000"/>
                </a:schemeClr>
              </a:solidFill>
              <a:latin typeface="Plus Jakarta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499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 txBox="1"/>
          <p:nvPr/>
        </p:nvSpPr>
        <p:spPr>
          <a:xfrm>
            <a:off x="2430823" y="578920"/>
            <a:ext cx="262043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latin typeface="Plus Jakarta Sans" pitchFamily="2" charset="0"/>
                <a:cs typeface="Plus Jakarta Sans" pitchFamily="2" charset="0"/>
              </a:rPr>
              <a:t>Amhara</a:t>
            </a:r>
            <a:r>
              <a:rPr sz="1400" spc="-13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0" dirty="0">
                <a:latin typeface="Plus Jakarta Sans" pitchFamily="2" charset="0"/>
                <a:cs typeface="Plus Jakarta Sans" pitchFamily="2" charset="0"/>
              </a:rPr>
              <a:t>Region</a:t>
            </a:r>
            <a:r>
              <a:rPr sz="14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25" dirty="0">
                <a:latin typeface="Plus Jakarta Sans" pitchFamily="2" charset="0"/>
                <a:cs typeface="Plus Jakarta Sans" pitchFamily="2" charset="0"/>
              </a:rPr>
              <a:t>Supreme</a:t>
            </a:r>
            <a:r>
              <a:rPr sz="14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spc="-10" dirty="0">
                <a:latin typeface="Plus Jakarta Sans" pitchFamily="2" charset="0"/>
                <a:cs typeface="Plus Jakarta Sans" pitchFamily="2" charset="0"/>
              </a:rPr>
              <a:t>Court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22" name="object 3"/>
          <p:cNvSpPr txBox="1"/>
          <p:nvPr/>
        </p:nvSpPr>
        <p:spPr>
          <a:xfrm>
            <a:off x="8657863" y="578920"/>
            <a:ext cx="159130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Brand</a:t>
            </a:r>
            <a:r>
              <a:rPr sz="1400" i="1" spc="-155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400" i="1" spc="-10" dirty="0">
                <a:solidFill>
                  <a:srgbClr val="023E51"/>
                </a:solidFill>
                <a:latin typeface="Plus Jakarta Sans" pitchFamily="2" charset="0"/>
                <a:cs typeface="Plus Jakarta Sans" pitchFamily="2" charset="0"/>
              </a:rPr>
              <a:t>Guidelines</a:t>
            </a:r>
            <a:endParaRPr sz="14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31" name="object 4"/>
          <p:cNvSpPr txBox="1"/>
          <p:nvPr/>
        </p:nvSpPr>
        <p:spPr>
          <a:xfrm>
            <a:off x="254643" y="5576013"/>
            <a:ext cx="2488557" cy="7566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lang="en-US" sz="1800" b="1" spc="45" dirty="0" smtClean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 </a:t>
            </a:r>
            <a:r>
              <a:rPr sz="1800" b="1" spc="45" dirty="0" smtClean="0">
                <a:solidFill>
                  <a:srgbClr val="AB8C55"/>
                </a:solidFill>
                <a:latin typeface="Behind The Nineties" pitchFamily="50" charset="0"/>
                <a:cs typeface="Behind The Nineties" pitchFamily="50" charset="0"/>
              </a:rPr>
              <a:t>Target</a:t>
            </a:r>
            <a:endParaRPr sz="1800" dirty="0">
              <a:latin typeface="Behind The Nineties" pitchFamily="50" charset="0"/>
              <a:cs typeface="Behind The Nineties" pitchFamily="50" charset="0"/>
            </a:endParaRPr>
          </a:p>
          <a:p>
            <a:pPr marL="12700">
              <a:lnSpc>
                <a:spcPts val="4130"/>
              </a:lnSpc>
            </a:pPr>
            <a:r>
              <a:rPr sz="4000" b="1" spc="70" dirty="0">
                <a:solidFill>
                  <a:srgbClr val="C6922C"/>
                </a:solidFill>
                <a:latin typeface="Behind The Nineties" pitchFamily="50" charset="0"/>
                <a:cs typeface="Behind The Nineties" pitchFamily="50" charset="0"/>
              </a:rPr>
              <a:t>Audience</a:t>
            </a:r>
            <a:endParaRPr sz="3800" dirty="0">
              <a:solidFill>
                <a:srgbClr val="C6922C"/>
              </a:solidFill>
              <a:latin typeface="Behind The Nineties" pitchFamily="50" charset="0"/>
              <a:cs typeface="Behind The Nineties" pitchFamily="50" charset="0"/>
            </a:endParaRPr>
          </a:p>
        </p:txBody>
      </p:sp>
      <p:sp>
        <p:nvSpPr>
          <p:cNvPr id="39" name="object 5"/>
          <p:cNvSpPr txBox="1"/>
          <p:nvPr/>
        </p:nvSpPr>
        <p:spPr>
          <a:xfrm>
            <a:off x="3843020" y="2239323"/>
            <a:ext cx="6284828" cy="12798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65" dirty="0">
                <a:latin typeface="Plus Jakarta Sans" pitchFamily="2" charset="0"/>
                <a:cs typeface="Plus Jakarta Sans" pitchFamily="2" charset="0"/>
              </a:rPr>
              <a:t>Primary</a:t>
            </a:r>
            <a:r>
              <a:rPr sz="1600" b="1" spc="5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b="1" spc="75" dirty="0">
                <a:latin typeface="Plus Jakarta Sans" pitchFamily="2" charset="0"/>
                <a:cs typeface="Plus Jakarta Sans" pitchFamily="2" charset="0"/>
              </a:rPr>
              <a:t>Audience</a:t>
            </a:r>
            <a:endParaRPr sz="1600" dirty="0">
              <a:latin typeface="Plus Jakarta Sans" pitchFamily="2" charset="0"/>
              <a:cs typeface="Plus Jakarta Sans" pitchFamily="2" charset="0"/>
            </a:endParaRPr>
          </a:p>
          <a:p>
            <a:pPr marL="298450" indent="-285750">
              <a:lnSpc>
                <a:spcPct val="100000"/>
              </a:lnSpc>
              <a:spcBef>
                <a:spcPts val="1640"/>
              </a:spcBef>
              <a:buFont typeface="Arial" pitchFamily="34" charset="0"/>
              <a:buChar char="•"/>
            </a:pPr>
            <a:r>
              <a:rPr sz="1600" spc="-25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6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25" dirty="0">
                <a:latin typeface="Plus Jakarta Sans" pitchFamily="2" charset="0"/>
                <a:cs typeface="Plus Jakarta Sans" pitchFamily="2" charset="0"/>
              </a:rPr>
              <a:t>professionals</a:t>
            </a:r>
            <a:r>
              <a:rPr sz="16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65" dirty="0">
                <a:latin typeface="Plus Jakarta Sans" pitchFamily="2" charset="0"/>
                <a:cs typeface="Plus Jakarta Sans" pitchFamily="2" charset="0"/>
              </a:rPr>
              <a:t>(</a:t>
            </a:r>
            <a:r>
              <a:rPr sz="1600" spc="-2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40" dirty="0">
                <a:latin typeface="Plus Jakarta Sans" pitchFamily="2" charset="0"/>
                <a:cs typeface="Plus Jakarta Sans" pitchFamily="2" charset="0"/>
              </a:rPr>
              <a:t>judges,</a:t>
            </a:r>
            <a:r>
              <a:rPr sz="16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55" dirty="0">
                <a:latin typeface="Plus Jakarta Sans" pitchFamily="2" charset="0"/>
                <a:cs typeface="Plus Jakarta Sans" pitchFamily="2" charset="0"/>
              </a:rPr>
              <a:t>lawyers,</a:t>
            </a:r>
            <a:r>
              <a:rPr sz="1600" spc="-1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40" dirty="0">
                <a:latin typeface="Plus Jakarta Sans" pitchFamily="2" charset="0"/>
                <a:cs typeface="Plus Jakarta Sans" pitchFamily="2" charset="0"/>
              </a:rPr>
              <a:t>law</a:t>
            </a:r>
            <a:r>
              <a:rPr sz="16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20" dirty="0">
                <a:latin typeface="Plus Jakarta Sans" pitchFamily="2" charset="0"/>
                <a:cs typeface="Plus Jakarta Sans" pitchFamily="2" charset="0"/>
              </a:rPr>
              <a:t>enforcement</a:t>
            </a:r>
            <a:r>
              <a:rPr sz="16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>
                <a:latin typeface="Plus Jakarta Sans" pitchFamily="2" charset="0"/>
                <a:cs typeface="Plus Jakarta Sans" pitchFamily="2" charset="0"/>
              </a:rPr>
              <a:t>officials)</a:t>
            </a:r>
            <a:endParaRPr sz="1600" dirty="0">
              <a:latin typeface="Plus Jakarta Sans" pitchFamily="2" charset="0"/>
              <a:cs typeface="Plus Jakarta Sans" pitchFamily="2" charset="0"/>
            </a:endParaRPr>
          </a:p>
          <a:p>
            <a:pPr marL="298450" indent="-285750">
              <a:lnSpc>
                <a:spcPct val="100000"/>
              </a:lnSpc>
              <a:spcBef>
                <a:spcPts val="300"/>
              </a:spcBef>
              <a:buFont typeface="Arial" pitchFamily="34" charset="0"/>
              <a:buChar char="•"/>
            </a:pPr>
            <a:r>
              <a:rPr sz="1600" spc="-30" dirty="0" smtClean="0">
                <a:latin typeface="Plus Jakarta Sans" pitchFamily="2" charset="0"/>
                <a:cs typeface="Plus Jakarta Sans" pitchFamily="2" charset="0"/>
              </a:rPr>
              <a:t>Citizens</a:t>
            </a:r>
            <a:r>
              <a:rPr sz="1600" spc="-13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600" spc="-135" dirty="0" smtClean="0">
                <a:latin typeface="Plus Jakarta Sans" pitchFamily="2" charset="0"/>
                <a:cs typeface="Plus Jakarta Sans" pitchFamily="2" charset="0"/>
              </a:rPr>
              <a:t>  </a:t>
            </a:r>
            <a:r>
              <a:rPr sz="1600" spc="-25" dirty="0" smtClean="0">
                <a:latin typeface="Plus Jakarta Sans" pitchFamily="2" charset="0"/>
                <a:cs typeface="Plus Jakarta Sans" pitchFamily="2" charset="0"/>
              </a:rPr>
              <a:t>seeking</a:t>
            </a:r>
            <a:r>
              <a:rPr sz="1600" spc="-13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600" spc="-135" dirty="0" smtClean="0">
                <a:latin typeface="Plus Jakarta Sans" pitchFamily="2" charset="0"/>
                <a:cs typeface="Plus Jakarta Sans" pitchFamily="2" charset="0"/>
              </a:rPr>
              <a:t>  </a:t>
            </a:r>
            <a:r>
              <a:rPr sz="1600" spc="-10" dirty="0" smtClean="0">
                <a:latin typeface="Plus Jakarta Sans" pitchFamily="2" charset="0"/>
                <a:cs typeface="Plus Jakarta Sans" pitchFamily="2" charset="0"/>
              </a:rPr>
              <a:t>justice</a:t>
            </a:r>
            <a:endParaRPr sz="1600" dirty="0">
              <a:latin typeface="Plus Jakarta Sans" pitchFamily="2" charset="0"/>
              <a:cs typeface="Plus Jakarta Sans" pitchFamily="2" charset="0"/>
            </a:endParaRPr>
          </a:p>
          <a:p>
            <a:pPr marL="298450" indent="-285750">
              <a:lnSpc>
                <a:spcPct val="100000"/>
              </a:lnSpc>
              <a:spcBef>
                <a:spcPts val="300"/>
              </a:spcBef>
              <a:buFont typeface="Arial" pitchFamily="34" charset="0"/>
              <a:buChar char="•"/>
            </a:pPr>
            <a:r>
              <a:rPr sz="1600" spc="-40" dirty="0">
                <a:latin typeface="Plus Jakarta Sans" pitchFamily="2" charset="0"/>
                <a:cs typeface="Plus Jakarta Sans" pitchFamily="2" charset="0"/>
              </a:rPr>
              <a:t>Government</a:t>
            </a:r>
            <a:r>
              <a:rPr sz="16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600" spc="-13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dirty="0" smtClean="0">
                <a:latin typeface="Plus Jakarta Sans" pitchFamily="2" charset="0"/>
                <a:cs typeface="Plus Jakarta Sans" pitchFamily="2" charset="0"/>
              </a:rPr>
              <a:t>bodies</a:t>
            </a:r>
            <a:r>
              <a:rPr sz="1600" spc="-12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600" spc="-12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25" dirty="0" smtClean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600" spc="-12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600" spc="-12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 smtClean="0">
                <a:latin typeface="Plus Jakarta Sans" pitchFamily="2" charset="0"/>
                <a:cs typeface="Plus Jakarta Sans" pitchFamily="2" charset="0"/>
              </a:rPr>
              <a:t>policy</a:t>
            </a:r>
            <a:r>
              <a:rPr lang="en-US" sz="1600" spc="-1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 smtClean="0">
                <a:latin typeface="Plus Jakarta Sans" pitchFamily="2" charset="0"/>
                <a:cs typeface="Plus Jakarta Sans" pitchFamily="2" charset="0"/>
              </a:rPr>
              <a:t>makers</a:t>
            </a:r>
            <a:endParaRPr sz="16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40" name="object 6"/>
          <p:cNvSpPr txBox="1"/>
          <p:nvPr/>
        </p:nvSpPr>
        <p:spPr>
          <a:xfrm>
            <a:off x="3843020" y="4663597"/>
            <a:ext cx="5863859" cy="12798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600" b="1" spc="110" dirty="0">
                <a:latin typeface="Plus Jakarta Sans" pitchFamily="2" charset="0"/>
                <a:cs typeface="Plus Jakarta Sans" pitchFamily="2" charset="0"/>
              </a:rPr>
              <a:t>Secondary</a:t>
            </a:r>
            <a:r>
              <a:rPr sz="1600" b="1" spc="7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b="1" spc="75" dirty="0">
                <a:latin typeface="Plus Jakarta Sans" pitchFamily="2" charset="0"/>
                <a:cs typeface="Plus Jakarta Sans" pitchFamily="2" charset="0"/>
              </a:rPr>
              <a:t>Audience</a:t>
            </a:r>
            <a:endParaRPr sz="1600" dirty="0">
              <a:latin typeface="Plus Jakarta Sans" pitchFamily="2" charset="0"/>
              <a:cs typeface="Plus Jakarta Sans" pitchFamily="2" charset="0"/>
            </a:endParaRPr>
          </a:p>
          <a:p>
            <a:pPr marL="298450" indent="-285750" algn="just">
              <a:lnSpc>
                <a:spcPct val="100000"/>
              </a:lnSpc>
              <a:spcBef>
                <a:spcPts val="1639"/>
              </a:spcBef>
              <a:buFont typeface="Arial" pitchFamily="34" charset="0"/>
              <a:buChar char="•"/>
            </a:pPr>
            <a:r>
              <a:rPr sz="1600" spc="-25" dirty="0">
                <a:latin typeface="Plus Jakarta Sans" pitchFamily="2" charset="0"/>
                <a:cs typeface="Plus Jakarta Sans" pitchFamily="2" charset="0"/>
              </a:rPr>
              <a:t>Educational</a:t>
            </a:r>
            <a:r>
              <a:rPr sz="1600" spc="-1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600" spc="-12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40" dirty="0" smtClean="0">
                <a:latin typeface="Plus Jakarta Sans" pitchFamily="2" charset="0"/>
                <a:cs typeface="Plus Jakarta Sans" pitchFamily="2" charset="0"/>
              </a:rPr>
              <a:t>institutions</a:t>
            </a:r>
            <a:r>
              <a:rPr sz="1600" spc="-114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600" spc="-114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70" dirty="0" smtClean="0">
                <a:latin typeface="Plus Jakarta Sans" pitchFamily="2" charset="0"/>
                <a:cs typeface="Plus Jakarta Sans" pitchFamily="2" charset="0"/>
              </a:rPr>
              <a:t>(</a:t>
            </a:r>
            <a:r>
              <a:rPr sz="1600" spc="-70" dirty="0">
                <a:latin typeface="Plus Jakarta Sans" pitchFamily="2" charset="0"/>
                <a:cs typeface="Plus Jakarta Sans" pitchFamily="2" charset="0"/>
              </a:rPr>
              <a:t>law</a:t>
            </a:r>
            <a:r>
              <a:rPr sz="1600" spc="-12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600" spc="-12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35" dirty="0" smtClean="0">
                <a:latin typeface="Plus Jakarta Sans" pitchFamily="2" charset="0"/>
                <a:cs typeface="Plus Jakarta Sans" pitchFamily="2" charset="0"/>
              </a:rPr>
              <a:t>students</a:t>
            </a:r>
            <a:r>
              <a:rPr sz="1600" spc="-35" dirty="0">
                <a:latin typeface="Plus Jakarta Sans" pitchFamily="2" charset="0"/>
                <a:cs typeface="Plus Jakarta Sans" pitchFamily="2" charset="0"/>
              </a:rPr>
              <a:t>,</a:t>
            </a:r>
            <a:r>
              <a:rPr sz="1600" spc="-114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30" dirty="0">
                <a:latin typeface="Plus Jakarta Sans" pitchFamily="2" charset="0"/>
                <a:cs typeface="Plus Jakarta Sans" pitchFamily="2" charset="0"/>
              </a:rPr>
              <a:t>researchers)</a:t>
            </a:r>
            <a:endParaRPr sz="1600" dirty="0">
              <a:latin typeface="Plus Jakarta Sans" pitchFamily="2" charset="0"/>
              <a:cs typeface="Plus Jakarta Sans" pitchFamily="2" charset="0"/>
            </a:endParaRPr>
          </a:p>
          <a:p>
            <a:pPr marL="298450" indent="-285750" algn="just">
              <a:lnSpc>
                <a:spcPct val="100000"/>
              </a:lnSpc>
              <a:spcBef>
                <a:spcPts val="300"/>
              </a:spcBef>
              <a:buFont typeface="Arial" pitchFamily="34" charset="0"/>
              <a:buChar char="•"/>
            </a:pPr>
            <a:r>
              <a:rPr sz="1600" spc="-55" dirty="0">
                <a:latin typeface="Plus Jakarta Sans" pitchFamily="2" charset="0"/>
                <a:cs typeface="Plus Jakarta Sans" pitchFamily="2" charset="0"/>
              </a:rPr>
              <a:t>International</a:t>
            </a:r>
            <a:r>
              <a:rPr sz="1600" spc="-13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20" dirty="0">
                <a:latin typeface="Plus Jakarta Sans" pitchFamily="2" charset="0"/>
                <a:cs typeface="Plus Jakarta Sans" pitchFamily="2" charset="0"/>
              </a:rPr>
              <a:t>legal</a:t>
            </a:r>
            <a:r>
              <a:rPr sz="1600" spc="-12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>
                <a:latin typeface="Plus Jakarta Sans" pitchFamily="2" charset="0"/>
                <a:cs typeface="Plus Jakarta Sans" pitchFamily="2" charset="0"/>
              </a:rPr>
              <a:t>organizations</a:t>
            </a:r>
            <a:endParaRPr sz="1600" dirty="0">
              <a:latin typeface="Plus Jakarta Sans" pitchFamily="2" charset="0"/>
              <a:cs typeface="Plus Jakarta Sans" pitchFamily="2" charset="0"/>
            </a:endParaRPr>
          </a:p>
          <a:p>
            <a:pPr marL="298450" indent="-285750" algn="just">
              <a:lnSpc>
                <a:spcPct val="100000"/>
              </a:lnSpc>
              <a:spcBef>
                <a:spcPts val="300"/>
              </a:spcBef>
              <a:buFont typeface="Arial" pitchFamily="34" charset="0"/>
              <a:buChar char="•"/>
            </a:pPr>
            <a:r>
              <a:rPr sz="1600" spc="-10" dirty="0">
                <a:latin typeface="Plus Jakarta Sans" pitchFamily="2" charset="0"/>
                <a:cs typeface="Plus Jakarta Sans" pitchFamily="2" charset="0"/>
              </a:rPr>
              <a:t>Media</a:t>
            </a:r>
            <a:r>
              <a:rPr sz="1600" spc="-170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600" spc="-170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25" dirty="0" smtClean="0">
                <a:latin typeface="Plus Jakarta Sans" pitchFamily="2" charset="0"/>
                <a:cs typeface="Plus Jakarta Sans" pitchFamily="2" charset="0"/>
              </a:rPr>
              <a:t>and</a:t>
            </a:r>
            <a:r>
              <a:rPr sz="1600" spc="-16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600" spc="-165" dirty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35" dirty="0" smtClean="0">
                <a:latin typeface="Plus Jakarta Sans" pitchFamily="2" charset="0"/>
                <a:cs typeface="Plus Jakarta Sans" pitchFamily="2" charset="0"/>
              </a:rPr>
              <a:t>civil</a:t>
            </a:r>
            <a:r>
              <a:rPr sz="1600" spc="-16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lang="en-US" sz="1600" spc="-16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dirty="0" smtClean="0">
                <a:latin typeface="Plus Jakarta Sans" pitchFamily="2" charset="0"/>
                <a:cs typeface="Plus Jakarta Sans" pitchFamily="2" charset="0"/>
              </a:rPr>
              <a:t>society</a:t>
            </a:r>
            <a:r>
              <a:rPr sz="1600" spc="-165" dirty="0" smtClean="0">
                <a:latin typeface="Plus Jakarta Sans" pitchFamily="2" charset="0"/>
                <a:cs typeface="Plus Jakarta Sans" pitchFamily="2" charset="0"/>
              </a:rPr>
              <a:t> </a:t>
            </a:r>
            <a:r>
              <a:rPr sz="1600" spc="-10" dirty="0">
                <a:latin typeface="Plus Jakarta Sans" pitchFamily="2" charset="0"/>
                <a:cs typeface="Plus Jakarta Sans" pitchFamily="2" charset="0"/>
              </a:rPr>
              <a:t>organizations</a:t>
            </a:r>
            <a:endParaRPr sz="1600" dirty="0">
              <a:latin typeface="Plus Jakarta Sans" pitchFamily="2" charset="0"/>
              <a:cs typeface="Plus Jakarta Sans" pitchFamily="2" charset="0"/>
            </a:endParaRPr>
          </a:p>
        </p:txBody>
      </p:sp>
      <p:sp>
        <p:nvSpPr>
          <p:cNvPr id="41" name="object 7"/>
          <p:cNvSpPr/>
          <p:nvPr/>
        </p:nvSpPr>
        <p:spPr>
          <a:xfrm>
            <a:off x="3719324" y="1997664"/>
            <a:ext cx="0" cy="2165985"/>
          </a:xfrm>
          <a:custGeom>
            <a:avLst/>
            <a:gdLst/>
            <a:ahLst/>
            <a:cxnLst/>
            <a:rect l="l" t="t" r="r" b="b"/>
            <a:pathLst>
              <a:path h="2165985">
                <a:moveTo>
                  <a:pt x="0" y="2165515"/>
                </a:moveTo>
                <a:lnTo>
                  <a:pt x="0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8"/>
          <p:cNvSpPr/>
          <p:nvPr/>
        </p:nvSpPr>
        <p:spPr>
          <a:xfrm>
            <a:off x="3719324" y="4421940"/>
            <a:ext cx="0" cy="2165985"/>
          </a:xfrm>
          <a:custGeom>
            <a:avLst/>
            <a:gdLst/>
            <a:ahLst/>
            <a:cxnLst/>
            <a:rect l="l" t="t" r="r" b="b"/>
            <a:pathLst>
              <a:path h="2165984">
                <a:moveTo>
                  <a:pt x="0" y="2165515"/>
                </a:moveTo>
                <a:lnTo>
                  <a:pt x="0" y="0"/>
                </a:lnTo>
              </a:path>
            </a:pathLst>
          </a:custGeom>
          <a:ln w="190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345633"/>
            <a:ext cx="264604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object 7"/>
          <p:cNvSpPr/>
          <p:nvPr/>
        </p:nvSpPr>
        <p:spPr>
          <a:xfrm>
            <a:off x="2430823" y="902440"/>
            <a:ext cx="7685450" cy="45719"/>
          </a:xfrm>
          <a:custGeom>
            <a:avLst/>
            <a:gdLst/>
            <a:ahLst/>
            <a:cxnLst/>
            <a:rect l="l" t="t" r="r" b="b"/>
            <a:pathLst>
              <a:path w="6355080">
                <a:moveTo>
                  <a:pt x="0" y="0"/>
                </a:moveTo>
                <a:lnTo>
                  <a:pt x="6355080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243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051-Law Firm">
    <a:dk1>
      <a:srgbClr val="1A253C"/>
    </a:dk1>
    <a:lt1>
      <a:srgbClr val="FFFFFF"/>
    </a:lt1>
    <a:dk2>
      <a:srgbClr val="44546A"/>
    </a:dk2>
    <a:lt2>
      <a:srgbClr val="E7E6E6"/>
    </a:lt2>
    <a:accent1>
      <a:srgbClr val="2E4966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051-Law firm">
    <a:majorFont>
      <a:latin typeface="Muli Black"/>
      <a:ea typeface=""/>
      <a:cs typeface=""/>
    </a:majorFont>
    <a:minorFont>
      <a:latin typeface="Muli"/>
      <a:ea typeface=""/>
      <a:cs typeface="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2512</TotalTime>
  <Words>4121</Words>
  <Application>Microsoft Office PowerPoint</Application>
  <PresentationFormat>Widescreen</PresentationFormat>
  <Paragraphs>668</Paragraphs>
  <Slides>84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102" baseType="lpstr">
      <vt:lpstr>SimSun-ExtB</vt:lpstr>
      <vt:lpstr>Arial</vt:lpstr>
      <vt:lpstr>Behind The Nineties</vt:lpstr>
      <vt:lpstr>Calibri</vt:lpstr>
      <vt:lpstr>Cambria</vt:lpstr>
      <vt:lpstr>Ebrima</vt:lpstr>
      <vt:lpstr>Ethiopic Sadiss</vt:lpstr>
      <vt:lpstr>Nyala</vt:lpstr>
      <vt:lpstr>Open Sans Extrabold</vt:lpstr>
      <vt:lpstr>Open Sans Light</vt:lpstr>
      <vt:lpstr>Petrona Medium</vt:lpstr>
      <vt:lpstr>Plus Jakarta Sans</vt:lpstr>
      <vt:lpstr>Poppins</vt:lpstr>
      <vt:lpstr>Roboto Black</vt:lpstr>
      <vt:lpstr>Roboto Light</vt:lpstr>
      <vt:lpstr>Times New Roman</vt:lpstr>
      <vt:lpstr>Verdana</vt:lpstr>
      <vt:lpstr>Office Theme</vt:lpstr>
      <vt:lpstr>Amhara Region Supreme Court Brand Guideline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Biniam</dc:creator>
  <cp:lastModifiedBy>Deep</cp:lastModifiedBy>
  <cp:revision>254</cp:revision>
  <dcterms:created xsi:type="dcterms:W3CDTF">2025-02-17T13:02:45Z</dcterms:created>
  <dcterms:modified xsi:type="dcterms:W3CDTF">2025-12-05T19:38:20Z</dcterms:modified>
</cp:coreProperties>
</file>